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EFD"/>
    <a:srgbClr val="6546EA"/>
    <a:srgbClr val="636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4019B-72DD-44BA-8D61-F3A1C7BB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7B56F0-AF80-4EF3-80FE-D188B10D6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E7E88-B5F7-4635-B30C-02B680AC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A6F85-EC4F-44CA-9AE0-80645BA3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9FB8E-849F-457F-98F0-70BD27F4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37E36-966A-4CD3-A461-E956B4E8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2B408-0D41-4E14-91B9-F1A8986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79948-6BE1-4F6D-8812-785AAF38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EE62F-2FC1-4461-ACD9-66DB45510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90107-4AC7-4389-95E3-7A019D7F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74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4C7091-2CC2-49F9-B2AC-3ACDA01D0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C176E-1A7B-4536-920E-FACFB815A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719DB-3627-485D-B190-2C07198E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4C32C-0106-4D49-BF78-C1A176C3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7A933-173B-4C8B-8ED8-A27C070D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51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F3860-55EE-41A0-8CD1-3A3E6B1B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1BAA1-2323-4E62-A808-ECDFF819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12ED53-8F5E-4CB2-8BB8-A98E1A1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A9EDF-4636-4999-9DBF-3BB86FB6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46466E-6E66-4253-8089-9FE17F42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59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B505E-DF2F-422F-8CDD-D3AB92D7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6CB2E-9BAA-4E83-92D6-C48582C8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DDEA1-FF97-4A8C-9185-882722A0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D5B15-A3E9-462F-A1D4-B046C12B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313FB-1D40-4256-8A78-4FCF001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C4189-0648-4FEE-9EA4-D16C7D68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F206E-02D1-4A37-B971-0225F2621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72E2F-D0AE-45F0-BF65-CFB6B201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0F6F84-8736-440A-8AC4-7AAEBEF1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D89F3-8C46-4A13-9ED7-3C709A63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F5908-DE3C-43C5-B9E8-9A9DAE2F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5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4CFD0-D62D-45A1-A484-FAF357F2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426FAE-ACA2-4FD7-AD2F-31FCEB4C6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A1B97-E6F3-41E0-BFEB-A8F9C55BB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476B13-5B7F-42D2-B606-F5AF6854B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49A6FC-298E-4B29-824F-61063365D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A03AA-923E-4F01-A7EB-57B9B5CB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4375C-832D-4A92-8B4C-F749525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25A73A-C6B6-4853-9157-57F0DFB5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0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0AD4A-3D6E-413D-B0A2-A469BC79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69E355-2D8A-4274-99C9-E180FC13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313E4E-86FC-46F6-93F3-DB367DE3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8E74C-9F95-47E0-9F2C-8760272B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FB1BCC-79B4-4B4A-A16F-43EAA3A0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61DBED-FB34-4E3B-9A62-A1BA9692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2CE23-CB2D-4D15-82CD-30A2964B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FAA39-B133-4422-9409-99A6AF91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82450-B741-4AE6-BEC0-C4830BA2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D5C253-8602-44A5-9C5F-05EA82C4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B8CC0-D10C-4708-A176-B8200DCC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8D3EA-4E80-4CE3-AECD-A92DBEBD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8FE0D-9830-4F79-8293-0937C37E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0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1372D-F3A3-4AD5-A560-9B62061E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5CB0EF-C1E8-4329-9757-A4A07967B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C309A0-E5E4-4EA3-9157-AF836AEA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526FD-37A3-4993-B022-74AD89AB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68C60-0FD3-4DB4-B21F-9C862DE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3AA07-2BF8-4E1A-A8C5-AB675BC4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1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BD452C-C855-441C-8008-EC3E881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D00E1-E783-4350-8993-63FD7A20D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ACAFA-B3C5-4D14-A75D-B2C499745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DC60-2854-4037-B5A6-32183B0B0756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6F31D-15AE-41A2-A102-91BDBBBF7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4A57B-33F3-4764-B9B0-2184139FD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5BB41-C701-4B1A-BAD1-5CF4644FC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x7850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7227C-C2A5-438F-9255-008FAA3A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575" y="627856"/>
            <a:ext cx="7115175" cy="1887537"/>
          </a:xfrm>
          <a:solidFill>
            <a:srgbClr val="668EFD"/>
          </a:solidFill>
        </p:spPr>
        <p:txBody>
          <a:bodyPr>
            <a:normAutofit/>
          </a:bodyPr>
          <a:lstStyle/>
          <a:p>
            <a:r>
              <a:rPr lang="ko-KR" alt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강위를</a:t>
            </a:r>
            <a:r>
              <a:rPr lang="ko-KR" alt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소개합니다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6F833B-426E-4192-84B5-9F2D78275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5" y="4571208"/>
            <a:ext cx="5562600" cy="1077117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sz="2000" dirty="0">
                <a:hlinkClick r:id="rId2"/>
              </a:rPr>
              <a:t>https://github.com/rx78502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E6817-3862-44FF-A5C2-D62ABC4A2B71}"/>
              </a:ext>
            </a:extLst>
          </p:cNvPr>
          <p:cNvSpPr txBox="1"/>
          <p:nvPr/>
        </p:nvSpPr>
        <p:spPr>
          <a:xfrm>
            <a:off x="4781550" y="3029783"/>
            <a:ext cx="200025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Cooper Black" panose="0208090404030B020404" pitchFamily="18" charset="0"/>
              </a:rPr>
              <a:t>ABOUT</a:t>
            </a:r>
            <a:endParaRPr lang="ko-KR" altLang="en-US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2BB76-A0D6-46BB-8C41-6688AE2E6EB2}"/>
              </a:ext>
            </a:extLst>
          </p:cNvPr>
          <p:cNvSpPr txBox="1"/>
          <p:nvPr/>
        </p:nvSpPr>
        <p:spPr>
          <a:xfrm>
            <a:off x="3733799" y="3943431"/>
            <a:ext cx="467677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멀티캠퍼스 </a:t>
            </a:r>
            <a:r>
              <a:rPr lang="en-US" altLang="ko-KR" dirty="0"/>
              <a:t>MSA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docs-Roboto"/>
              </a:rPr>
              <a:t>융복합 클라우드 </a:t>
            </a:r>
            <a:r>
              <a:rPr lang="ko-KR" altLang="en-US" dirty="0">
                <a:solidFill>
                  <a:srgbClr val="202124"/>
                </a:solidFill>
                <a:latin typeface="docs-Roboto"/>
              </a:rPr>
              <a:t>교육생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00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C2D21-5883-46E0-9FAF-C18D31DB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</a:t>
            </a:r>
          </a:p>
        </p:txBody>
      </p:sp>
      <p:grpSp>
        <p:nvGrpSpPr>
          <p:cNvPr id="9" name="그룹 1001">
            <a:extLst>
              <a:ext uri="{FF2B5EF4-FFF2-40B4-BE49-F238E27FC236}">
                <a16:creationId xmlns:a16="http://schemas.microsoft.com/office/drawing/2014/main" id="{B6DDA222-A619-47D2-8F9E-8EA17E8074A9}"/>
              </a:ext>
            </a:extLst>
          </p:cNvPr>
          <p:cNvGrpSpPr/>
          <p:nvPr/>
        </p:nvGrpSpPr>
        <p:grpSpPr>
          <a:xfrm>
            <a:off x="1714998" y="3429000"/>
            <a:ext cx="479796" cy="649262"/>
            <a:chOff x="9296898" y="5149846"/>
            <a:chExt cx="479796" cy="642916"/>
          </a:xfrm>
        </p:grpSpPr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6128EE36-63B2-4FC1-8610-8235C4F4F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898" y="5149846"/>
              <a:ext cx="479796" cy="642916"/>
            </a:xfrm>
            <a:prstGeom prst="rect">
              <a:avLst/>
            </a:prstGeom>
          </p:spPr>
        </p:pic>
      </p:grp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0F134-EE68-4562-BEA9-E66E6E7D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코딩이나 관련된 수학적 이론이 너무 어려워서 한번 포기했다가 </a:t>
            </a:r>
            <a:r>
              <a:rPr lang="ko-KR" altLang="en-US" dirty="0" err="1"/>
              <a:t>다시하게</a:t>
            </a:r>
            <a:r>
              <a:rPr lang="ko-KR" altLang="en-US" dirty="0"/>
              <a:t> 되었습니다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49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CCDDD-4F65-450F-B0B1-746F0034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취미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12C0D5-DA58-4F67-BE87-FE6261FBB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90688"/>
            <a:ext cx="1695450" cy="13811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79F231-7A03-4C36-82AE-BB2B26FD69F4}"/>
              </a:ext>
            </a:extLst>
          </p:cNvPr>
          <p:cNvSpPr txBox="1"/>
          <p:nvPr/>
        </p:nvSpPr>
        <p:spPr>
          <a:xfrm>
            <a:off x="3676650" y="1724323"/>
            <a:ext cx="5591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아무 생각없이 낚시하기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실력은 밑바닥이다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20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7C768-A032-451B-ABF3-737A0CEF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보유장비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683E1B-DD47-45A9-9C24-855817CDE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8" y="1665804"/>
            <a:ext cx="4190944" cy="30880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6B4ED-E813-4ED4-BB8C-33D6BB9EA743}"/>
              </a:ext>
            </a:extLst>
          </p:cNvPr>
          <p:cNvSpPr txBox="1"/>
          <p:nvPr/>
        </p:nvSpPr>
        <p:spPr>
          <a:xfrm>
            <a:off x="838200" y="4663559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Acer aspire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8BCFB3-8E07-4BAD-8231-443BFB203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1789648"/>
            <a:ext cx="3702050" cy="277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A9C2A8-A1DC-4491-8D24-FC3DA1AEBB54}"/>
              </a:ext>
            </a:extLst>
          </p:cNvPr>
          <p:cNvSpPr txBox="1"/>
          <p:nvPr/>
        </p:nvSpPr>
        <p:spPr>
          <a:xfrm>
            <a:off x="5857875" y="466355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년이 다 되가는 데스크탑 </a:t>
            </a:r>
            <a:r>
              <a:rPr lang="en-US" altLang="ko-KR" dirty="0"/>
              <a:t>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00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B79DD-DAAC-467D-BEBF-DF22150A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(4)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좌우명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8676BE-E79B-45FD-8DD0-5F9ED1D10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1958181"/>
            <a:ext cx="2543175" cy="1800225"/>
          </a:xfrm>
        </p:spPr>
      </p:pic>
    </p:spTree>
    <p:extLst>
      <p:ext uri="{BB962C8B-B14F-4D97-AF65-F5344CB8AC3E}">
        <p14:creationId xmlns:p14="http://schemas.microsoft.com/office/powerpoint/2010/main" val="98921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8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B2EDD-F5A6-41BE-8ECA-65CAB1E5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225" y="1327150"/>
            <a:ext cx="10515600" cy="1325563"/>
          </a:xfrm>
        </p:spPr>
        <p:txBody>
          <a:bodyPr/>
          <a:lstStyle/>
          <a:p>
            <a:r>
              <a:rPr lang="en-US" altLang="ko-KR" i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THANK YOU!</a:t>
            </a:r>
            <a:endParaRPr lang="ko-KR" altLang="en-US" i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17A72FC-B29A-4DBE-8CF5-A25A7C1B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3019425"/>
            <a:ext cx="9744075" cy="3062288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88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61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docs-Roboto</vt:lpstr>
      <vt:lpstr>HY헤드라인M</vt:lpstr>
      <vt:lpstr>맑은 고딕</vt:lpstr>
      <vt:lpstr>Arial</vt:lpstr>
      <vt:lpstr>Cooper Black</vt:lpstr>
      <vt:lpstr>Office 테마</vt:lpstr>
      <vt:lpstr>강위를 소개합니다</vt:lpstr>
      <vt:lpstr>(1) 자기소개</vt:lpstr>
      <vt:lpstr>(2) 취미</vt:lpstr>
      <vt:lpstr>(3) 보유장비</vt:lpstr>
      <vt:lpstr>(4) 좌우명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강위를 소개합니다</dc:title>
  <dc:creator>PASS</dc:creator>
  <cp:lastModifiedBy>PASS</cp:lastModifiedBy>
  <cp:revision>10</cp:revision>
  <dcterms:created xsi:type="dcterms:W3CDTF">2022-08-29T04:38:17Z</dcterms:created>
  <dcterms:modified xsi:type="dcterms:W3CDTF">2022-08-29T08:13:14Z</dcterms:modified>
</cp:coreProperties>
</file>