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7F302-CB97-4CC1-82D6-1D1BD14F2FB1}" v="1160" dt="2022-08-29T05:04:08.140"/>
    <p1510:client id="{E6F4413F-9BD9-4323-BF23-68A358249B4C}" v="14" dt="2022-08-29T07:53:1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0CFF0-4D08-5785-BCB2-4E0961350C54}"/>
              </a:ext>
            </a:extLst>
          </p:cNvPr>
          <p:cNvSpPr txBox="1"/>
          <p:nvPr/>
        </p:nvSpPr>
        <p:spPr>
          <a:xfrm>
            <a:off x="3334685" y="3020079"/>
            <a:ext cx="55199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b="1" err="1">
                <a:latin typeface="Calibri"/>
                <a:ea typeface="Malgun Gothic"/>
                <a:cs typeface="Calibri"/>
              </a:rPr>
              <a:t>자기소개_유승지</a:t>
            </a:r>
            <a:endParaRPr lang="ko-KR" altLang="en-US" sz="4800" b="1">
              <a:latin typeface="Calibri"/>
              <a:ea typeface="Malgun Gothic"/>
              <a:cs typeface="Calibri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>
                <a:latin typeface="Calibri"/>
                <a:ea typeface="맑은 고딕"/>
                <a:cs typeface="Calibri"/>
              </a:rPr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>
                <a:latin typeface="Calibri"/>
                <a:ea typeface="맑은 고딕"/>
                <a:cs typeface="Calibri"/>
              </a:rPr>
              <a:t>02.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A54DC-4F64-18F1-760E-519DEF6577F8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latin typeface="Calibri"/>
                <a:ea typeface="맑은 고딕"/>
                <a:cs typeface="Calibri"/>
              </a:rPr>
              <a:t>PROFILE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A5AC11-D181-D0B6-0DFA-B2254A2882C5}"/>
              </a:ext>
            </a:extLst>
          </p:cNvPr>
          <p:cNvGrpSpPr/>
          <p:nvPr/>
        </p:nvGrpSpPr>
        <p:grpSpPr>
          <a:xfrm>
            <a:off x="1461052" y="2156791"/>
            <a:ext cx="8771328" cy="3150264"/>
            <a:chOff x="359465" y="1328530"/>
            <a:chExt cx="8771328" cy="3150264"/>
          </a:xfrm>
        </p:grpSpPr>
        <p:pic>
          <p:nvPicPr>
            <p:cNvPr id="3" name="그림 5">
              <a:extLst>
                <a:ext uri="{FF2B5EF4-FFF2-40B4-BE49-F238E27FC236}">
                  <a16:creationId xmlns:a16="http://schemas.microsoft.com/office/drawing/2014/main" id="{BDD0AEA7-3900-EE7A-8FC9-9EE760CC0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6" b="18429"/>
            <a:stretch/>
          </p:blipFill>
          <p:spPr>
            <a:xfrm>
              <a:off x="359465" y="1328530"/>
              <a:ext cx="2718339" cy="22376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D8BC97-0AF8-6D76-F78D-AB7E16A06655}"/>
                </a:ext>
              </a:extLst>
            </p:cNvPr>
            <p:cNvSpPr txBox="1"/>
            <p:nvPr/>
          </p:nvSpPr>
          <p:spPr>
            <a:xfrm>
              <a:off x="3351938" y="1482652"/>
              <a:ext cx="125655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err="1">
                  <a:latin typeface="Calibri"/>
                  <a:ea typeface="맑은 고딕"/>
                  <a:cs typeface="Calibri"/>
                </a:rPr>
                <a:t>Name</a:t>
              </a:r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C44C69-138D-1A2B-4A0D-F5E28A554CBF}"/>
                </a:ext>
              </a:extLst>
            </p:cNvPr>
            <p:cNvSpPr txBox="1"/>
            <p:nvPr/>
          </p:nvSpPr>
          <p:spPr>
            <a:xfrm>
              <a:off x="3351938" y="2314386"/>
              <a:ext cx="198168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 err="1">
                  <a:latin typeface="Calibri"/>
                  <a:ea typeface="맑은 고딕"/>
                  <a:cs typeface="Calibri"/>
                </a:rPr>
                <a:t>Date</a:t>
              </a:r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 of </a:t>
              </a:r>
              <a:r>
                <a:rPr lang="ko-KR" altLang="en-US" sz="2400" b="1" err="1">
                  <a:latin typeface="Calibri"/>
                  <a:ea typeface="맑은 고딕"/>
                  <a:cs typeface="Calibri"/>
                </a:rPr>
                <a:t>Birth</a:t>
              </a:r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DE252-76AB-69F6-B4B2-8B91AF1E8319}"/>
                </a:ext>
              </a:extLst>
            </p:cNvPr>
            <p:cNvSpPr txBox="1"/>
            <p:nvPr/>
          </p:nvSpPr>
          <p:spPr>
            <a:xfrm>
              <a:off x="3351938" y="3137837"/>
              <a:ext cx="125655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err="1">
                  <a:latin typeface="Calibri"/>
                  <a:ea typeface="맑은 고딕"/>
                  <a:cs typeface="Calibri"/>
                </a:rPr>
                <a:t>E-Mail</a:t>
              </a:r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D61669-7160-25D5-B9E4-3A62219C755A}"/>
                </a:ext>
              </a:extLst>
            </p:cNvPr>
            <p:cNvSpPr txBox="1"/>
            <p:nvPr/>
          </p:nvSpPr>
          <p:spPr>
            <a:xfrm>
              <a:off x="3351938" y="3961288"/>
              <a:ext cx="168671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err="1">
                  <a:latin typeface="Calibri"/>
                  <a:ea typeface="맑은 고딕"/>
                  <a:cs typeface="Calibri"/>
                </a:rPr>
                <a:t>Education</a:t>
              </a:r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C73AA-45E6-447C-CDF8-91157A19C3CD}"/>
                </a:ext>
              </a:extLst>
            </p:cNvPr>
            <p:cNvSpPr txBox="1"/>
            <p:nvPr/>
          </p:nvSpPr>
          <p:spPr>
            <a:xfrm>
              <a:off x="5704198" y="1540630"/>
              <a:ext cx="125655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err="1">
                  <a:latin typeface="Calibri"/>
                  <a:ea typeface="맑은 고딕"/>
                  <a:cs typeface="Calibri"/>
                </a:rPr>
                <a:t>유승지</a:t>
              </a:r>
              <a:endParaRPr lang="ko-KR" altLang="en-US" sz="2400" b="1"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BD9579-71C7-1D43-0E77-98B218417EA6}"/>
                </a:ext>
              </a:extLst>
            </p:cNvPr>
            <p:cNvSpPr txBox="1"/>
            <p:nvPr/>
          </p:nvSpPr>
          <p:spPr>
            <a:xfrm>
              <a:off x="5704198" y="2321956"/>
              <a:ext cx="142220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94.02.22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2B024D-F9E1-82C3-E9AF-FEC815C2E66E}"/>
                </a:ext>
              </a:extLst>
            </p:cNvPr>
            <p:cNvSpPr txBox="1"/>
            <p:nvPr/>
          </p:nvSpPr>
          <p:spPr>
            <a:xfrm>
              <a:off x="5704198" y="3169542"/>
              <a:ext cx="302903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Hum1003@naver.com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D45F0E-FFB6-6678-0330-C1C60EC63A7C}"/>
                </a:ext>
              </a:extLst>
            </p:cNvPr>
            <p:cNvSpPr txBox="1"/>
            <p:nvPr/>
          </p:nvSpPr>
          <p:spPr>
            <a:xfrm>
              <a:off x="5704198" y="4017129"/>
              <a:ext cx="34265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>
                  <a:latin typeface="Calibri"/>
                  <a:ea typeface="맑은 고딕"/>
                  <a:cs typeface="Calibri"/>
                </a:rPr>
                <a:t>행정학 &amp; 영문학 전공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4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>
                <a:latin typeface="Calibri"/>
                <a:ea typeface="맑은 고딕"/>
                <a:cs typeface="Calibri"/>
              </a:rPr>
              <a:t>03.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5549C-D36F-A568-BFA3-D6BEAFD0DE11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latin typeface="Calibri"/>
                <a:ea typeface="맑은 고딕"/>
                <a:cs typeface="Calibri"/>
              </a:rPr>
              <a:t>DEVICE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BF20220C-A2D3-CA2E-C2D9-D5A8FE3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r="-559" b="16616"/>
          <a:stretch/>
        </p:blipFill>
        <p:spPr>
          <a:xfrm>
            <a:off x="220392" y="2327787"/>
            <a:ext cx="2753871" cy="228738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430F944-A54B-0D8F-9823-2300C3F64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" t="-70" r="-302" b="16616"/>
          <a:stretch/>
        </p:blipFill>
        <p:spPr>
          <a:xfrm>
            <a:off x="6356170" y="2278573"/>
            <a:ext cx="2710053" cy="228930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B5CC0AD7-8120-6531-2728-859150CE2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42" b="14804"/>
          <a:stretch/>
        </p:blipFill>
        <p:spPr>
          <a:xfrm>
            <a:off x="3288281" y="2394048"/>
            <a:ext cx="2749830" cy="233710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0F0DF5BD-561F-A537-DD38-2C9BD048AF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63" b="14864"/>
          <a:stretch/>
        </p:blipFill>
        <p:spPr>
          <a:xfrm>
            <a:off x="9390928" y="2278092"/>
            <a:ext cx="2753146" cy="2335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07F761-08A8-7E76-B82C-1A947B70278A}"/>
              </a:ext>
            </a:extLst>
          </p:cNvPr>
          <p:cNvSpPr txBox="1"/>
          <p:nvPr/>
        </p:nvSpPr>
        <p:spPr>
          <a:xfrm>
            <a:off x="615183" y="4735914"/>
            <a:ext cx="2519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latin typeface="Calibri"/>
                <a:ea typeface="맑은 고딕"/>
                <a:cs typeface="Calibri"/>
              </a:rPr>
              <a:t>DELL INSPIRON 16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58B4F-D93A-9CD1-E750-9328E1F3F700}"/>
              </a:ext>
            </a:extLst>
          </p:cNvPr>
          <p:cNvSpPr txBox="1"/>
          <p:nvPr/>
        </p:nvSpPr>
        <p:spPr>
          <a:xfrm>
            <a:off x="3828435" y="4736182"/>
            <a:ext cx="2150806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900" b="1" err="1">
                <a:latin typeface="Calibri"/>
                <a:ea typeface="+mn-lt"/>
                <a:cs typeface="+mn-lt"/>
              </a:rPr>
              <a:t>iPad</a:t>
            </a:r>
            <a:r>
              <a:rPr lang="ko-KR" sz="1900" b="1">
                <a:latin typeface="Calibri"/>
                <a:ea typeface="+mn-lt"/>
                <a:cs typeface="+mn-lt"/>
              </a:rPr>
              <a:t> </a:t>
            </a:r>
            <a:r>
              <a:rPr lang="ko-KR" sz="1900" b="1" err="1">
                <a:latin typeface="Calibri"/>
                <a:ea typeface="+mn-lt"/>
                <a:cs typeface="+mn-lt"/>
              </a:rPr>
              <a:t>Pro</a:t>
            </a:r>
            <a:r>
              <a:rPr lang="ko-KR" sz="1900" b="1">
                <a:latin typeface="Calibri"/>
                <a:ea typeface="+mn-lt"/>
                <a:cs typeface="+mn-lt"/>
              </a:rPr>
              <a:t> 12.9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95490-58FB-C368-A1B3-A6E397FE0E00}"/>
              </a:ext>
            </a:extLst>
          </p:cNvPr>
          <p:cNvSpPr txBox="1"/>
          <p:nvPr/>
        </p:nvSpPr>
        <p:spPr>
          <a:xfrm>
            <a:off x="9825044" y="4730304"/>
            <a:ext cx="2196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latin typeface="Calibri"/>
                <a:ea typeface="+mn-lt"/>
                <a:cs typeface="+mn-lt"/>
              </a:rPr>
              <a:t>iPhone</a:t>
            </a:r>
            <a:r>
              <a:rPr lang="ko-KR" b="1">
                <a:latin typeface="Calibri"/>
                <a:ea typeface="+mn-lt"/>
                <a:cs typeface="+mn-lt"/>
              </a:rPr>
              <a:t> 13 </a:t>
            </a:r>
            <a:r>
              <a:rPr lang="ko-KR" b="1" err="1">
                <a:latin typeface="Calibri"/>
                <a:ea typeface="+mn-lt"/>
                <a:cs typeface="+mn-lt"/>
              </a:rPr>
              <a:t>Pro</a:t>
            </a:r>
            <a:r>
              <a:rPr lang="ko-KR" b="1">
                <a:latin typeface="Calibri"/>
                <a:ea typeface="+mn-lt"/>
                <a:cs typeface="+mn-lt"/>
              </a:rPr>
              <a:t> </a:t>
            </a:r>
            <a:r>
              <a:rPr lang="ko-KR" b="1" err="1">
                <a:latin typeface="Calibri"/>
                <a:ea typeface="+mn-lt"/>
                <a:cs typeface="+mn-lt"/>
              </a:rPr>
              <a:t>Max</a:t>
            </a:r>
            <a:endParaRPr lang="ko-KR" err="1">
              <a:latin typeface="Calibri"/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EEB06-5930-AF16-130E-8FE9884B02BC}"/>
              </a:ext>
            </a:extLst>
          </p:cNvPr>
          <p:cNvSpPr txBox="1"/>
          <p:nvPr/>
        </p:nvSpPr>
        <p:spPr>
          <a:xfrm>
            <a:off x="6698894" y="4729503"/>
            <a:ext cx="2565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Calibri"/>
                <a:ea typeface="맑은 고딕"/>
                <a:cs typeface="Calibri"/>
              </a:rPr>
              <a:t>INTER CORE i7-12700K</a:t>
            </a:r>
            <a:endParaRPr lang="ko-KR" alt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57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>
                <a:latin typeface="Calibri"/>
                <a:ea typeface="맑은 고딕"/>
                <a:cs typeface="Calibri"/>
              </a:rPr>
              <a:t>04.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D1F17-A72C-DE1D-0B9A-FA16B98801CE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latin typeface="Calibri"/>
                <a:ea typeface="맑은 고딕"/>
                <a:cs typeface="Calibri"/>
              </a:rPr>
              <a:t>HOBBY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7EA1BB8E-19FC-0ECD-86B1-F9103388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465" y="6030167"/>
            <a:ext cx="2900570" cy="73629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02A39BC6-E80E-E130-209C-43B32B37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" y="1923781"/>
            <a:ext cx="4996069" cy="3552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A3FD60-B766-F388-EC62-066F453DAAB6}"/>
              </a:ext>
            </a:extLst>
          </p:cNvPr>
          <p:cNvSpPr txBox="1"/>
          <p:nvPr/>
        </p:nvSpPr>
        <p:spPr>
          <a:xfrm>
            <a:off x="4942199" y="2045870"/>
            <a:ext cx="36385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latin typeface="Calibri"/>
                <a:ea typeface="맑은 고딕"/>
                <a:cs typeface="Calibri"/>
              </a:rPr>
              <a:t>LOTTE GIANTS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D1E2F-3390-BB29-505B-1DA5199D9B8C}"/>
              </a:ext>
            </a:extLst>
          </p:cNvPr>
          <p:cNvSpPr txBox="1"/>
          <p:nvPr/>
        </p:nvSpPr>
        <p:spPr>
          <a:xfrm>
            <a:off x="4942199" y="3013536"/>
            <a:ext cx="30584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latin typeface="Calibri"/>
                <a:ea typeface="맑은 고딕"/>
                <a:cs typeface="Calibri"/>
              </a:rPr>
              <a:t>BUSAN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6261E-8E90-B9C4-49D3-8D28F3CC70BF}"/>
              </a:ext>
            </a:extLst>
          </p:cNvPr>
          <p:cNvSpPr txBox="1"/>
          <p:nvPr/>
        </p:nvSpPr>
        <p:spPr>
          <a:xfrm>
            <a:off x="4942199" y="3981202"/>
            <a:ext cx="64784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err="1">
                <a:ea typeface="+mn-lt"/>
                <a:cs typeface="+mn-lt"/>
              </a:rPr>
              <a:t>Sajik</a:t>
            </a:r>
            <a:r>
              <a:rPr lang="ko-KR" sz="3200" b="1">
                <a:ea typeface="+mn-lt"/>
                <a:cs typeface="+mn-lt"/>
              </a:rPr>
              <a:t> </a:t>
            </a:r>
            <a:r>
              <a:rPr lang="ko-KR" sz="3200" b="1" err="1">
                <a:ea typeface="+mn-lt"/>
                <a:cs typeface="+mn-lt"/>
              </a:rPr>
              <a:t>Baseball</a:t>
            </a:r>
            <a:r>
              <a:rPr lang="ko-KR" sz="3200" b="1">
                <a:ea typeface="+mn-lt"/>
                <a:cs typeface="+mn-lt"/>
              </a:rPr>
              <a:t> </a:t>
            </a:r>
            <a:r>
              <a:rPr lang="ko-KR" sz="3200" b="1" err="1">
                <a:ea typeface="+mn-lt"/>
                <a:cs typeface="+mn-lt"/>
              </a:rPr>
              <a:t>Stadium</a:t>
            </a:r>
            <a:endParaRPr lang="ko-KR" sz="320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7568D-8090-D35C-9646-89A74A80780F}"/>
              </a:ext>
            </a:extLst>
          </p:cNvPr>
          <p:cNvSpPr txBox="1"/>
          <p:nvPr/>
        </p:nvSpPr>
        <p:spPr>
          <a:xfrm>
            <a:off x="4942199" y="4940585"/>
            <a:ext cx="4749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latin typeface="Calibri"/>
                <a:ea typeface="맑은 고딕"/>
                <a:cs typeface="Calibri"/>
              </a:rPr>
              <a:t>1975.5.6.</a:t>
            </a:r>
          </a:p>
        </p:txBody>
      </p:sp>
    </p:spTree>
    <p:extLst>
      <p:ext uri="{BB962C8B-B14F-4D97-AF65-F5344CB8AC3E}">
        <p14:creationId xmlns:p14="http://schemas.microsoft.com/office/powerpoint/2010/main" val="41864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>
                <a:latin typeface="Calibri"/>
                <a:ea typeface="맑은 고딕"/>
                <a:cs typeface="Calibri"/>
              </a:rPr>
              <a:t>05.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1F8A-DCD9-9361-7C00-FA99938CE75E}"/>
              </a:ext>
            </a:extLst>
          </p:cNvPr>
          <p:cNvSpPr txBox="1"/>
          <p:nvPr/>
        </p:nvSpPr>
        <p:spPr>
          <a:xfrm>
            <a:off x="5359715" y="165985"/>
            <a:ext cx="67257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sz="2400" b="1" err="1">
                <a:latin typeface="Calibri"/>
                <a:ea typeface="+mn-lt"/>
                <a:cs typeface="+mn-lt"/>
              </a:rPr>
              <a:t>What</a:t>
            </a:r>
            <a:r>
              <a:rPr lang="ko-KR" altLang="en-US" sz="2400" b="1">
                <a:latin typeface="Calibri"/>
                <a:ea typeface="+mn-lt"/>
                <a:cs typeface="+mn-lt"/>
              </a:rPr>
              <a:t> </a:t>
            </a:r>
            <a:r>
              <a:rPr lang="ko-KR" altLang="en-US" sz="2400" b="1" err="1">
                <a:latin typeface="Calibri"/>
                <a:ea typeface="+mn-lt"/>
                <a:cs typeface="+mn-lt"/>
              </a:rPr>
              <a:t>I</a:t>
            </a:r>
            <a:r>
              <a:rPr lang="ko-KR" altLang="en-US" sz="2400" b="1">
                <a:latin typeface="Calibri"/>
                <a:ea typeface="+mn-lt"/>
                <a:cs typeface="+mn-lt"/>
              </a:rPr>
              <a:t> </a:t>
            </a:r>
            <a:r>
              <a:rPr lang="ko-KR" sz="2400" b="1" err="1">
                <a:latin typeface="Calibri"/>
                <a:ea typeface="+mn-lt"/>
                <a:cs typeface="+mn-lt"/>
              </a:rPr>
              <a:t>want</a:t>
            </a:r>
            <a:r>
              <a:rPr lang="ko-KR" sz="2400" b="1">
                <a:latin typeface="Calibri"/>
                <a:ea typeface="+mn-lt"/>
                <a:cs typeface="+mn-lt"/>
              </a:rPr>
              <a:t> </a:t>
            </a:r>
            <a:r>
              <a:rPr lang="ko-KR" sz="2400" b="1" err="1">
                <a:latin typeface="Calibri"/>
                <a:ea typeface="+mn-lt"/>
                <a:cs typeface="+mn-lt"/>
              </a:rPr>
              <a:t>to</a:t>
            </a:r>
            <a:r>
              <a:rPr lang="ko-KR" sz="2400" b="1">
                <a:latin typeface="Calibri"/>
                <a:ea typeface="+mn-lt"/>
                <a:cs typeface="+mn-lt"/>
              </a:rPr>
              <a:t> </a:t>
            </a:r>
            <a:r>
              <a:rPr lang="ko-KR" sz="2400" b="1" err="1">
                <a:latin typeface="Calibri"/>
                <a:ea typeface="+mn-lt"/>
                <a:cs typeface="+mn-lt"/>
              </a:rPr>
              <a:t>achieve</a:t>
            </a:r>
            <a:r>
              <a:rPr lang="ko-KR" sz="2400" b="1">
                <a:latin typeface="Calibri"/>
                <a:ea typeface="+mn-lt"/>
                <a:cs typeface="+mn-lt"/>
              </a:rPr>
              <a:t> </a:t>
            </a:r>
            <a:r>
              <a:rPr lang="ko-KR" sz="2400" b="1" err="1">
                <a:latin typeface="Calibri"/>
                <a:ea typeface="+mn-lt"/>
                <a:cs typeface="+mn-lt"/>
              </a:rPr>
              <a:t>through</a:t>
            </a:r>
            <a:r>
              <a:rPr lang="ko-KR" sz="2400" b="1">
                <a:latin typeface="Calibri"/>
                <a:ea typeface="+mn-lt"/>
                <a:cs typeface="+mn-lt"/>
              </a:rPr>
              <a:t> </a:t>
            </a:r>
            <a:r>
              <a:rPr lang="ko-KR" sz="2400" b="1" err="1">
                <a:latin typeface="Calibri"/>
                <a:ea typeface="+mn-lt"/>
                <a:cs typeface="+mn-lt"/>
              </a:rPr>
              <a:t>the</a:t>
            </a:r>
            <a:r>
              <a:rPr lang="ko-KR" sz="2400" b="1">
                <a:latin typeface="Calibri"/>
                <a:ea typeface="+mn-lt"/>
                <a:cs typeface="+mn-lt"/>
              </a:rPr>
              <a:t> </a:t>
            </a:r>
            <a:r>
              <a:rPr lang="ko-KR" sz="2400" b="1" err="1">
                <a:latin typeface="Calibri"/>
                <a:ea typeface="+mn-lt"/>
                <a:cs typeface="+mn-lt"/>
              </a:rPr>
              <a:t>course</a:t>
            </a:r>
            <a:endParaRPr lang="ko-KR" b="1">
              <a:latin typeface="Calibri"/>
              <a:cs typeface="Calibri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983A07FE-C1C2-401A-E387-9A545378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0"/>
          <a:stretch/>
        </p:blipFill>
        <p:spPr>
          <a:xfrm>
            <a:off x="741801" y="2518554"/>
            <a:ext cx="2743200" cy="231224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A1DCD7D-656C-290C-52DA-DA525A2AA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02" b="8459"/>
          <a:stretch/>
        </p:blipFill>
        <p:spPr>
          <a:xfrm>
            <a:off x="4716117" y="2314161"/>
            <a:ext cx="2751489" cy="2511148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71D2311A-D85A-8E95-32FE-2E2800AC4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" b="13293"/>
          <a:stretch/>
        </p:blipFill>
        <p:spPr>
          <a:xfrm>
            <a:off x="8614040" y="2313093"/>
            <a:ext cx="2740241" cy="2378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3225B-D620-AFF2-A734-1DA9ECDCC0FA}"/>
              </a:ext>
            </a:extLst>
          </p:cNvPr>
          <p:cNvSpPr txBox="1"/>
          <p:nvPr/>
        </p:nvSpPr>
        <p:spPr>
          <a:xfrm>
            <a:off x="1273451" y="4692097"/>
            <a:ext cx="1905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latin typeface="Calibri"/>
                <a:ea typeface="맑은 고딕"/>
                <a:cs typeface="Calibri"/>
              </a:rPr>
              <a:t>EDUCATION</a:t>
            </a:r>
            <a:endParaRPr lang="ko-KR" altLang="en-US" sz="2400" b="1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CC6CB-4CA4-0454-5233-E74DAF79C335}"/>
              </a:ext>
            </a:extLst>
          </p:cNvPr>
          <p:cNvSpPr txBox="1"/>
          <p:nvPr/>
        </p:nvSpPr>
        <p:spPr>
          <a:xfrm>
            <a:off x="5271052" y="4691270"/>
            <a:ext cx="1649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latin typeface="Calibri"/>
                <a:ea typeface="맑은 고딕"/>
                <a:cs typeface="Calibri"/>
              </a:rPr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82398-E151-0F82-3F53-06B54DA80323}"/>
              </a:ext>
            </a:extLst>
          </p:cNvPr>
          <p:cNvSpPr txBox="1"/>
          <p:nvPr/>
        </p:nvSpPr>
        <p:spPr>
          <a:xfrm>
            <a:off x="9130747" y="4691269"/>
            <a:ext cx="19646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latin typeface="Calibri"/>
                <a:ea typeface="맑은 고딕"/>
                <a:cs typeface="Calibri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6069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>
                <a:latin typeface="Calibri"/>
                <a:ea typeface="맑은 고딕"/>
                <a:cs typeface="Calibri"/>
              </a:rPr>
              <a:t>06.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52B72-F5B0-CCC6-7DD5-17FE7D125C71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latin typeface="Calibri"/>
                <a:ea typeface="맑은 고딕"/>
                <a:cs typeface="Calibri"/>
              </a:rPr>
              <a:t>MOTTO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BFF2-2646-9DCB-9DBE-2054740F2AFC}"/>
              </a:ext>
            </a:extLst>
          </p:cNvPr>
          <p:cNvSpPr txBox="1"/>
          <p:nvPr/>
        </p:nvSpPr>
        <p:spPr>
          <a:xfrm>
            <a:off x="4791228" y="2782792"/>
            <a:ext cx="36102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400" b="1">
                <a:solidFill>
                  <a:srgbClr val="666666"/>
                </a:solidFill>
                <a:latin typeface="Malgun Gothic"/>
                <a:ea typeface="Malgun Gothic"/>
                <a:cs typeface="나눔바른고딕 옛한글"/>
              </a:rPr>
              <a:t>積小成大</a:t>
            </a:r>
            <a:endParaRPr lang="ko-KR" altLang="en-US" sz="5400" b="1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16FEB-A2A6-F001-A23D-5DE2593F1BEA}"/>
              </a:ext>
            </a:extLst>
          </p:cNvPr>
          <p:cNvSpPr txBox="1"/>
          <p:nvPr/>
        </p:nvSpPr>
        <p:spPr>
          <a:xfrm>
            <a:off x="5336069" y="4041912"/>
            <a:ext cx="2060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적소성대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08F72-0E58-2127-1ED2-4FA98BEDA071}"/>
              </a:ext>
            </a:extLst>
          </p:cNvPr>
          <p:cNvSpPr txBox="1"/>
          <p:nvPr/>
        </p:nvSpPr>
        <p:spPr>
          <a:xfrm>
            <a:off x="2820715" y="4780892"/>
            <a:ext cx="75491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>
                <a:latin typeface="Malgun Gothic"/>
                <a:ea typeface="Malgun Gothic"/>
                <a:cs typeface="+mn-lt"/>
              </a:rPr>
              <a:t>작거나 적은 것도 쌓이면</a:t>
            </a:r>
            <a:r>
              <a:rPr lang="ko-KR" altLang="en-US" sz="2800" b="1">
                <a:latin typeface="Malgun Gothic"/>
                <a:ea typeface="Malgun Gothic"/>
                <a:cs typeface="+mn-lt"/>
              </a:rPr>
              <a:t> </a:t>
            </a:r>
            <a:r>
              <a:rPr lang="ko-KR" sz="2800" b="1">
                <a:latin typeface="Malgun Gothic"/>
                <a:ea typeface="Malgun Gothic"/>
                <a:cs typeface="+mn-lt"/>
              </a:rPr>
              <a:t>크게 되거나 </a:t>
            </a:r>
            <a:r>
              <a:rPr lang="ko-KR" sz="2800" b="1" err="1">
                <a:latin typeface="Malgun Gothic"/>
                <a:ea typeface="Malgun Gothic"/>
                <a:cs typeface="+mn-lt"/>
              </a:rPr>
              <a:t>많아짐</a:t>
            </a:r>
            <a:r>
              <a:rPr lang="en-US" altLang="ko-KR" sz="2800" b="1">
                <a:latin typeface="Malgun Gothic"/>
                <a:ea typeface="+mn-lt"/>
                <a:cs typeface="+mn-lt"/>
              </a:rPr>
              <a:t>.</a:t>
            </a:r>
            <a:endParaRPr lang="ko-KR" sz="28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237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9</cp:revision>
  <dcterms:created xsi:type="dcterms:W3CDTF">2022-08-29T02:47:38Z</dcterms:created>
  <dcterms:modified xsi:type="dcterms:W3CDTF">2022-08-29T07:53:37Z</dcterms:modified>
</cp:coreProperties>
</file>