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259" r:id="rId2"/>
    <p:sldId id="258" r:id="rId3"/>
    <p:sldId id="260" r:id="rId4"/>
    <p:sldId id="263" r:id="rId5"/>
    <p:sldId id="262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ko-KR" altLang="en-US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윤일선</a:t>
          </a:r>
          <a:b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그냥 </a:t>
          </a:r>
          <a:r>
            <a:rPr lang="ko-KR" altLang="en-US" err="1">
              <a:latin typeface="휴먼매직체" panose="02030504000101010101" pitchFamily="18" charset="-127"/>
              <a:ea typeface="휴먼매직체" panose="02030504000101010101" pitchFamily="18" charset="-127"/>
            </a:rPr>
            <a:t>문과생</a:t>
          </a:r>
          <a:r>
            <a:rPr lang="en-US" altLang="ko-KR">
              <a:latin typeface="휴먼매직체" panose="02030504000101010101" pitchFamily="18" charset="-127"/>
              <a:ea typeface="휴먼매직체" panose="02030504000101010101" pitchFamily="18" charset="-127"/>
            </a:rPr>
            <a:t>…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ko"/>
            <a:t>01</a:t>
          </a:r>
          <a:endParaRPr lang="ko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프로그램 언어 </a:t>
          </a:r>
          <a:r>
            <a:rPr lang="ko-KR" altLang="en-US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배워본적없음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ko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ECBC3D1C-F6FA-4A2B-A904-D5D587C60CBE}">
      <dgm:prSet/>
      <dgm:spPr/>
      <dgm:t>
        <a:bodyPr rtlCol="0"/>
        <a:lstStyle/>
        <a:p>
          <a:pPr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E-MAIL ilsun132@gmail.com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1B4B8AE-0570-45C4-9AD6-AF729D03736D}" type="parTrans" cxnId="{CBDEBE5F-8572-4854-BDEB-D162849C7E2C}">
      <dgm:prSet/>
      <dgm:spPr/>
      <dgm:t>
        <a:bodyPr/>
        <a:lstStyle/>
        <a:p>
          <a:pPr latinLnBrk="1"/>
          <a:endParaRPr lang="ko-KR" altLang="en-US"/>
        </a:p>
      </dgm:t>
    </dgm:pt>
    <dgm:pt modelId="{8624AFC0-32EF-442E-B8B3-8D36D5D01EBF}" type="sibTrans" cxnId="{CBDEBE5F-8572-4854-BDEB-D162849C7E2C}">
      <dgm:prSet phldrT="02" phldr="0"/>
      <dgm:spPr/>
      <dgm:t>
        <a:bodyPr/>
        <a:lstStyle/>
        <a:p>
          <a:pPr latinLnBrk="1"/>
          <a:r>
            <a:rPr lang="ko-KR" alt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1EF2876E-A8FF-42FD-8670-A512FE60632B}" type="pres">
      <dgm:prSet presAssocID="{ECBC3D1C-F6FA-4A2B-A904-D5D587C60CBE}" presName="compositeNode" presStyleCnt="0">
        <dgm:presLayoutVars>
          <dgm:bulletEnabled val="1"/>
        </dgm:presLayoutVars>
      </dgm:prSet>
      <dgm:spPr/>
    </dgm:pt>
    <dgm:pt modelId="{7514D077-9CE9-48C6-B36C-03C19CA122FB}" type="pres">
      <dgm:prSet presAssocID="{ECBC3D1C-F6FA-4A2B-A904-D5D587C60CBE}" presName="bgRect" presStyleLbl="alignNode1" presStyleIdx="1" presStyleCnt="3"/>
      <dgm:spPr/>
    </dgm:pt>
    <dgm:pt modelId="{875D84B6-5C31-4F34-92A4-112EAD8CDFF8}" type="pres">
      <dgm:prSet presAssocID="{8624AFC0-32EF-442E-B8B3-8D36D5D01EB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2B3C939-00E4-4BF6-8A84-F5CBA6E92E4F}" type="pres">
      <dgm:prSet presAssocID="{ECBC3D1C-F6FA-4A2B-A904-D5D587C60CBE}" presName="nodeRect" presStyleLbl="alignNode1" presStyleIdx="1" presStyleCnt="3">
        <dgm:presLayoutVars>
          <dgm:bulletEnabled val="1"/>
        </dgm:presLayoutVars>
      </dgm:prSet>
      <dgm:spPr/>
    </dgm:pt>
    <dgm:pt modelId="{D1A71504-E6F8-4E85-B5ED-73A0D20ED72D}" type="pres">
      <dgm:prSet presAssocID="{8624AFC0-32EF-442E-B8B3-8D36D5D01EBF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D63BF15-28A2-4C8D-9793-64BAABE1155D}" type="presOf" srcId="{ECBC3D1C-F6FA-4A2B-A904-D5D587C60CBE}" destId="{B2B3C939-00E4-4BF6-8A84-F5CBA6E92E4F}" srcOrd="1" destOrd="0" presId="urn:microsoft.com/office/officeart/2016/7/layout/LinearBlockProcessNumbered"/>
    <dgm:cxn modelId="{5420C41B-CA54-4994-9F9D-2877C7772923}" type="presOf" srcId="{ECBC3D1C-F6FA-4A2B-A904-D5D587C60CBE}" destId="{7514D077-9CE9-48C6-B36C-03C19CA122FB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CBDEBE5F-8572-4854-BDEB-D162849C7E2C}" srcId="{8AA20905-3954-474B-A606-562BCA026DC1}" destId="{ECBC3D1C-F6FA-4A2B-A904-D5D587C60CBE}" srcOrd="1" destOrd="0" parTransId="{C1B4B8AE-0570-45C4-9AD6-AF729D03736D}" sibTransId="{8624AFC0-32EF-442E-B8B3-8D36D5D01EBF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F50D7CDA-AF04-42D5-8CAF-8124C24854AF}" type="presOf" srcId="{8624AFC0-32EF-442E-B8B3-8D36D5D01EBF}" destId="{875D84B6-5C31-4F34-92A4-112EAD8CDFF8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977036F0-2BBC-4E4F-840C-22DB8E65B4E7}" type="presParOf" srcId="{579698BD-D232-4926-8D7B-29A69B90858B}" destId="{1EF2876E-A8FF-42FD-8670-A512FE60632B}" srcOrd="2" destOrd="0" presId="urn:microsoft.com/office/officeart/2016/7/layout/LinearBlockProcessNumbered"/>
    <dgm:cxn modelId="{CCA48179-A86C-4CCA-BEFC-21280DD9AE4F}" type="presParOf" srcId="{1EF2876E-A8FF-42FD-8670-A512FE60632B}" destId="{7514D077-9CE9-48C6-B36C-03C19CA122FB}" srcOrd="0" destOrd="0" presId="urn:microsoft.com/office/officeart/2016/7/layout/LinearBlockProcessNumbered"/>
    <dgm:cxn modelId="{6C4CB1FF-7AED-4707-A9BA-441531FAAD46}" type="presParOf" srcId="{1EF2876E-A8FF-42FD-8670-A512FE60632B}" destId="{875D84B6-5C31-4F34-92A4-112EAD8CDFF8}" srcOrd="1" destOrd="0" presId="urn:microsoft.com/office/officeart/2016/7/layout/LinearBlockProcessNumbered"/>
    <dgm:cxn modelId="{DEF2BB2E-79BA-430B-A960-7565F8F17261}" type="presParOf" srcId="{1EF2876E-A8FF-42FD-8670-A512FE60632B}" destId="{B2B3C939-00E4-4BF6-8A84-F5CBA6E92E4F}" srcOrd="2" destOrd="0" presId="urn:microsoft.com/office/officeart/2016/7/layout/LinearBlockProcessNumbered"/>
    <dgm:cxn modelId="{4B1A2042-6BE7-43CC-9FCB-188D3A64B80B}" type="presParOf" srcId="{579698BD-D232-4926-8D7B-29A69B90858B}" destId="{D1A71504-E6F8-4E85-B5ED-73A0D20ED72D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>
        <a:blipFill rotWithShape="0">
          <a:blip xmlns:r="http://schemas.openxmlformats.org/officeDocument/2006/relationships" r:embed="rId1"/>
          <a:srcRect/>
          <a:stretch>
            <a:fillRect l="-18000" r="-18000"/>
          </a:stretch>
        </a:blipFill>
      </dgm:spPr>
      <dgm:t>
        <a:bodyPr rtlCol="0"/>
        <a:lstStyle/>
        <a:p>
          <a:pPr rtl="0">
            <a:defRPr cap="all"/>
          </a:pP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Think pad e15</a:t>
          </a:r>
          <a:b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en-US" altLang="ko-KR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amd</a:t>
          </a: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b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ryzen5pro 4650u</a:t>
          </a:r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b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ko"/>
            <a:t>01</a:t>
          </a:r>
          <a:endParaRPr lang="ko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ECBC3D1C-F6FA-4A2B-A904-D5D587C60CBE}">
      <dgm:prSet/>
      <dgm:spPr>
        <a:blipFill rotWithShape="0">
          <a:blip xmlns:r="http://schemas.openxmlformats.org/officeDocument/2006/relationships" r:embed="rId2"/>
          <a:srcRect/>
          <a:stretch>
            <a:fillRect l="-11000" r="-11000"/>
          </a:stretch>
        </a:blipFill>
      </dgm:spPr>
      <dgm:t>
        <a:bodyPr rtlCol="0"/>
        <a:lstStyle/>
        <a:p>
          <a:pPr latinLnBrk="1"/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Lenovo p11 pro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1B4B8AE-0570-45C4-9AD6-AF729D03736D}" type="parTrans" cxnId="{CBDEBE5F-8572-4854-BDEB-D162849C7E2C}">
      <dgm:prSet/>
      <dgm:spPr/>
      <dgm:t>
        <a:bodyPr/>
        <a:lstStyle/>
        <a:p>
          <a:pPr latinLnBrk="1"/>
          <a:endParaRPr lang="ko-KR" altLang="en-US"/>
        </a:p>
      </dgm:t>
    </dgm:pt>
    <dgm:pt modelId="{8624AFC0-32EF-442E-B8B3-8D36D5D01EBF}" type="sibTrans" cxnId="{CBDEBE5F-8572-4854-BDEB-D162849C7E2C}">
      <dgm:prSet phldrT="02" phldr="0"/>
      <dgm:spPr/>
      <dgm:t>
        <a:bodyPr/>
        <a:lstStyle/>
        <a:p>
          <a:pPr latinLnBrk="1"/>
          <a:r>
            <a:rPr lang="ko-KR" altLang="en-US"/>
            <a:t>02</a:t>
          </a:r>
        </a:p>
      </dgm:t>
    </dgm:pt>
    <dgm:pt modelId="{8B08948C-C094-40E5-BBE2-24239D9C5C12}">
      <dgm:prSet/>
      <dgm:spPr>
        <a:blipFill rotWithShape="0">
          <a:blip xmlns:r="http://schemas.openxmlformats.org/officeDocument/2006/relationships" r:embed="rId3"/>
          <a:srcRect/>
          <a:stretch>
            <a:fillRect t="-10000" b="-10000"/>
          </a:stretch>
        </a:blipFill>
      </dgm:spPr>
      <dgm:t>
        <a:bodyPr rtlCol="0"/>
        <a:lstStyle/>
        <a:p>
          <a:pPr latinLnBrk="1"/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갤럭시 </a:t>
          </a:r>
          <a: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  <a:t>s20 </a:t>
          </a:r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울트라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37A922D-5424-4F58-9DF5-1027EC406CC2}" type="parTrans" cxnId="{CBDAAF8E-4821-4DEF-B22A-69FB407C47A5}">
      <dgm:prSet/>
      <dgm:spPr/>
      <dgm:t>
        <a:bodyPr/>
        <a:lstStyle/>
        <a:p>
          <a:pPr latinLnBrk="1"/>
          <a:endParaRPr lang="ko-KR" altLang="en-US"/>
        </a:p>
      </dgm:t>
    </dgm:pt>
    <dgm:pt modelId="{456E7F69-E1C1-40F0-A874-FB0C16AD005B}" type="sibTrans" cxnId="{CBDAAF8E-4821-4DEF-B22A-69FB407C47A5}">
      <dgm:prSet phldrT="03" phldr="0"/>
      <dgm:spPr/>
      <dgm:t>
        <a:bodyPr/>
        <a:lstStyle/>
        <a:p>
          <a:pPr latinLnBrk="1"/>
          <a:r>
            <a:rPr lang="ko-KR" alt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1EF2876E-A8FF-42FD-8670-A512FE60632B}" type="pres">
      <dgm:prSet presAssocID="{ECBC3D1C-F6FA-4A2B-A904-D5D587C60CBE}" presName="compositeNode" presStyleCnt="0">
        <dgm:presLayoutVars>
          <dgm:bulletEnabled val="1"/>
        </dgm:presLayoutVars>
      </dgm:prSet>
      <dgm:spPr/>
    </dgm:pt>
    <dgm:pt modelId="{7514D077-9CE9-48C6-B36C-03C19CA122FB}" type="pres">
      <dgm:prSet presAssocID="{ECBC3D1C-F6FA-4A2B-A904-D5D587C60CBE}" presName="bgRect" presStyleLbl="alignNode1" presStyleIdx="1" presStyleCnt="3"/>
      <dgm:spPr/>
    </dgm:pt>
    <dgm:pt modelId="{875D84B6-5C31-4F34-92A4-112EAD8CDFF8}" type="pres">
      <dgm:prSet presAssocID="{8624AFC0-32EF-442E-B8B3-8D36D5D01EB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2B3C939-00E4-4BF6-8A84-F5CBA6E92E4F}" type="pres">
      <dgm:prSet presAssocID="{ECBC3D1C-F6FA-4A2B-A904-D5D587C60CBE}" presName="nodeRect" presStyleLbl="alignNode1" presStyleIdx="1" presStyleCnt="3">
        <dgm:presLayoutVars>
          <dgm:bulletEnabled val="1"/>
        </dgm:presLayoutVars>
      </dgm:prSet>
      <dgm:spPr/>
    </dgm:pt>
    <dgm:pt modelId="{C75A243B-5D80-4180-A3AE-2090C4829B7D}" type="pres">
      <dgm:prSet presAssocID="{8624AFC0-32EF-442E-B8B3-8D36D5D01EBF}" presName="sibTrans" presStyleCnt="0"/>
      <dgm:spPr/>
    </dgm:pt>
    <dgm:pt modelId="{D82E0CEC-5F5D-4906-9E36-825CB89970F1}" type="pres">
      <dgm:prSet presAssocID="{8B08948C-C094-40E5-BBE2-24239D9C5C12}" presName="compositeNode" presStyleCnt="0">
        <dgm:presLayoutVars>
          <dgm:bulletEnabled val="1"/>
        </dgm:presLayoutVars>
      </dgm:prSet>
      <dgm:spPr/>
    </dgm:pt>
    <dgm:pt modelId="{EE13DE0C-6A50-4F54-AE5D-DE36D3050D88}" type="pres">
      <dgm:prSet presAssocID="{8B08948C-C094-40E5-BBE2-24239D9C5C12}" presName="bgRect" presStyleLbl="alignNode1" presStyleIdx="2" presStyleCnt="3"/>
      <dgm:spPr/>
    </dgm:pt>
    <dgm:pt modelId="{6E817CAB-1B9F-47EA-9E4B-2D92E8EC8479}" type="pres">
      <dgm:prSet presAssocID="{456E7F69-E1C1-40F0-A874-FB0C16AD005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937286-8EEE-4B47-84DC-EB44E1AD7BF4}" type="pres">
      <dgm:prSet presAssocID="{8B08948C-C094-40E5-BBE2-24239D9C5C1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D63BF15-28A2-4C8D-9793-64BAABE1155D}" type="presOf" srcId="{ECBC3D1C-F6FA-4A2B-A904-D5D587C60CBE}" destId="{B2B3C939-00E4-4BF6-8A84-F5CBA6E92E4F}" srcOrd="1" destOrd="0" presId="urn:microsoft.com/office/officeart/2016/7/layout/LinearBlockProcessNumbered"/>
    <dgm:cxn modelId="{5420C41B-CA54-4994-9F9D-2877C7772923}" type="presOf" srcId="{ECBC3D1C-F6FA-4A2B-A904-D5D587C60CBE}" destId="{7514D077-9CE9-48C6-B36C-03C19CA122FB}" srcOrd="0" destOrd="0" presId="urn:microsoft.com/office/officeart/2016/7/layout/LinearBlockProcessNumbered"/>
    <dgm:cxn modelId="{CBDEBE5F-8572-4854-BDEB-D162849C7E2C}" srcId="{8AA20905-3954-474B-A606-562BCA026DC1}" destId="{ECBC3D1C-F6FA-4A2B-A904-D5D587C60CBE}" srcOrd="1" destOrd="0" parTransId="{C1B4B8AE-0570-45C4-9AD6-AF729D03736D}" sibTransId="{8624AFC0-32EF-442E-B8B3-8D36D5D01EBF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2F770-9AE6-4714-B8F8-71793F2BCD11}" type="presOf" srcId="{456E7F69-E1C1-40F0-A874-FB0C16AD005B}" destId="{6E817CAB-1B9F-47EA-9E4B-2D92E8EC8479}" srcOrd="0" destOrd="0" presId="urn:microsoft.com/office/officeart/2016/7/layout/LinearBlockProcessNumbered"/>
    <dgm:cxn modelId="{CBDAAF8E-4821-4DEF-B22A-69FB407C47A5}" srcId="{8AA20905-3954-474B-A606-562BCA026DC1}" destId="{8B08948C-C094-40E5-BBE2-24239D9C5C12}" srcOrd="2" destOrd="0" parTransId="{937A922D-5424-4F58-9DF5-1027EC406CC2}" sibTransId="{456E7F69-E1C1-40F0-A874-FB0C16AD005B}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F50D7CDA-AF04-42D5-8CAF-8124C24854AF}" type="presOf" srcId="{8624AFC0-32EF-442E-B8B3-8D36D5D01EBF}" destId="{875D84B6-5C31-4F34-92A4-112EAD8CDFF8}" srcOrd="0" destOrd="0" presId="urn:microsoft.com/office/officeart/2016/7/layout/LinearBlockProcessNumbered"/>
    <dgm:cxn modelId="{852348E8-5C0A-4B0C-A63D-33C7257FDFBB}" type="presOf" srcId="{8B08948C-C094-40E5-BBE2-24239D9C5C12}" destId="{EE13DE0C-6A50-4F54-AE5D-DE36D3050D88}" srcOrd="0" destOrd="0" presId="urn:microsoft.com/office/officeart/2016/7/layout/LinearBlockProcessNumbered"/>
    <dgm:cxn modelId="{FDD466EB-6FB7-4848-8720-434144329C78}" type="presOf" srcId="{8B08948C-C094-40E5-BBE2-24239D9C5C12}" destId="{67937286-8EEE-4B47-84DC-EB44E1AD7BF4}" srcOrd="1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977036F0-2BBC-4E4F-840C-22DB8E65B4E7}" type="presParOf" srcId="{579698BD-D232-4926-8D7B-29A69B90858B}" destId="{1EF2876E-A8FF-42FD-8670-A512FE60632B}" srcOrd="2" destOrd="0" presId="urn:microsoft.com/office/officeart/2016/7/layout/LinearBlockProcessNumbered"/>
    <dgm:cxn modelId="{CCA48179-A86C-4CCA-BEFC-21280DD9AE4F}" type="presParOf" srcId="{1EF2876E-A8FF-42FD-8670-A512FE60632B}" destId="{7514D077-9CE9-48C6-B36C-03C19CA122FB}" srcOrd="0" destOrd="0" presId="urn:microsoft.com/office/officeart/2016/7/layout/LinearBlockProcessNumbered"/>
    <dgm:cxn modelId="{6C4CB1FF-7AED-4707-A9BA-441531FAAD46}" type="presParOf" srcId="{1EF2876E-A8FF-42FD-8670-A512FE60632B}" destId="{875D84B6-5C31-4F34-92A4-112EAD8CDFF8}" srcOrd="1" destOrd="0" presId="urn:microsoft.com/office/officeart/2016/7/layout/LinearBlockProcessNumbered"/>
    <dgm:cxn modelId="{DEF2BB2E-79BA-430B-A960-7565F8F17261}" type="presParOf" srcId="{1EF2876E-A8FF-42FD-8670-A512FE60632B}" destId="{B2B3C939-00E4-4BF6-8A84-F5CBA6E92E4F}" srcOrd="2" destOrd="0" presId="urn:microsoft.com/office/officeart/2016/7/layout/LinearBlockProcessNumbered"/>
    <dgm:cxn modelId="{93C8E395-EDE3-4999-BB1F-7FAE675160E9}" type="presParOf" srcId="{579698BD-D232-4926-8D7B-29A69B90858B}" destId="{C75A243B-5D80-4180-A3AE-2090C4829B7D}" srcOrd="3" destOrd="0" presId="urn:microsoft.com/office/officeart/2016/7/layout/LinearBlockProcessNumbered"/>
    <dgm:cxn modelId="{59179DB6-4865-4F55-AD10-C96CC5F3CED3}" type="presParOf" srcId="{579698BD-D232-4926-8D7B-29A69B90858B}" destId="{D82E0CEC-5F5D-4906-9E36-825CB89970F1}" srcOrd="4" destOrd="0" presId="urn:microsoft.com/office/officeart/2016/7/layout/LinearBlockProcessNumbered"/>
    <dgm:cxn modelId="{FA100BB1-FB92-4D6F-9DBD-C58D28A1B9F2}" type="presParOf" srcId="{D82E0CEC-5F5D-4906-9E36-825CB89970F1}" destId="{EE13DE0C-6A50-4F54-AE5D-DE36D3050D88}" srcOrd="0" destOrd="0" presId="urn:microsoft.com/office/officeart/2016/7/layout/LinearBlockProcessNumbered"/>
    <dgm:cxn modelId="{806F839F-529E-49F7-8ADB-8864A4390D31}" type="presParOf" srcId="{D82E0CEC-5F5D-4906-9E36-825CB89970F1}" destId="{6E817CAB-1B9F-47EA-9E4B-2D92E8EC8479}" srcOrd="1" destOrd="0" presId="urn:microsoft.com/office/officeart/2016/7/layout/LinearBlockProcessNumbered"/>
    <dgm:cxn modelId="{9AD57064-525D-458A-842F-9232D327DC5C}" type="presParOf" srcId="{D82E0CEC-5F5D-4906-9E36-825CB89970F1}" destId="{67937286-8EEE-4B47-84DC-EB44E1AD7BF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>
        <a:blipFill rotWithShape="0">
          <a:blip xmlns:r="http://schemas.openxmlformats.org/officeDocument/2006/relationships" r:embed="rId1"/>
          <a:srcRect/>
          <a:stretch>
            <a:fillRect t="-7000" b="-7000"/>
          </a:stretch>
        </a:blipFill>
      </dgm:spPr>
      <dgm:t>
        <a:bodyPr rtlCol="0"/>
        <a:lstStyle/>
        <a:p>
          <a:pPr rtl="0">
            <a:defRPr cap="all"/>
          </a:pPr>
          <a:r>
            <a:rPr lang="ko-KR" altLang="en-US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넷플릭스</a:t>
          </a:r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 보기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ko"/>
            <a:t>01</a:t>
          </a:r>
          <a:endParaRPr lang="ko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437D79CF-8791-4FDC-907F-A8E37F8C5345}">
      <dgm:prSet/>
      <dgm:spPr>
        <a:blipFill rotWithShape="0">
          <a:blip xmlns:r="http://schemas.openxmlformats.org/officeDocument/2006/relationships" r:embed="rId2"/>
          <a:srcRect/>
          <a:stretch>
            <a:fillRect l="-9000" r="-9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5E9BD90A-7A5C-4DC7-A635-98CDB872DA40}" type="parTrans" cxnId="{D818F7E2-C7B7-44EA-A935-BF2823FAD730}">
      <dgm:prSet/>
      <dgm:spPr/>
      <dgm:t>
        <a:bodyPr/>
        <a:lstStyle/>
        <a:p>
          <a:pPr latinLnBrk="1"/>
          <a:endParaRPr lang="ko-KR" altLang="en-US"/>
        </a:p>
      </dgm:t>
    </dgm:pt>
    <dgm:pt modelId="{B77CDBC9-73C3-4C39-819B-13D0C17DABA6}" type="sibTrans" cxnId="{D818F7E2-C7B7-44EA-A935-BF2823FAD730}">
      <dgm:prSet phldrT="02" phldr="0"/>
      <dgm:spPr/>
      <dgm:t>
        <a:bodyPr/>
        <a:lstStyle/>
        <a:p>
          <a:pPr latinLnBrk="1"/>
          <a:r>
            <a:rPr lang="ko-KR" altLang="en-US"/>
            <a:t>02</a:t>
          </a:r>
        </a:p>
      </dgm:t>
    </dgm:pt>
    <dgm:pt modelId="{D04C4B6B-556F-457C-8105-98A864AEF807}">
      <dgm:prSet/>
      <dgm:spPr>
        <a:blipFill rotWithShape="0">
          <a:blip xmlns:r="http://schemas.openxmlformats.org/officeDocument/2006/relationships" r:embed="rId3"/>
          <a:srcRect/>
          <a:stretch>
            <a:fillRect l="-39000" r="-39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F579DE3A-B7D2-4E96-9749-537B7324DD46}" type="parTrans" cxnId="{9E3F453F-E6CD-474C-8CAA-8758F0766B8A}">
      <dgm:prSet/>
      <dgm:spPr/>
      <dgm:t>
        <a:bodyPr/>
        <a:lstStyle/>
        <a:p>
          <a:pPr latinLnBrk="1"/>
          <a:endParaRPr lang="ko-KR" altLang="en-US"/>
        </a:p>
      </dgm:t>
    </dgm:pt>
    <dgm:pt modelId="{D7A58596-1711-44FC-B459-0CD48ACC369B}" type="sibTrans" cxnId="{9E3F453F-E6CD-474C-8CAA-8758F0766B8A}">
      <dgm:prSet phldrT="03" phldr="0"/>
      <dgm:spPr/>
      <dgm:t>
        <a:bodyPr/>
        <a:lstStyle/>
        <a:p>
          <a:pPr latinLnBrk="1"/>
          <a:r>
            <a:rPr lang="ko-KR" altLang="en-US"/>
            <a:t>03</a:t>
          </a:r>
        </a:p>
      </dgm:t>
    </dgm:pt>
    <dgm:pt modelId="{07C93F10-42A0-4A6D-A44B-484408CBACB9}">
      <dgm:prSet/>
      <dgm:spPr>
        <a:blipFill rotWithShape="0">
          <a:blip xmlns:r="http://schemas.openxmlformats.org/officeDocument/2006/relationships" r:embed="rId4"/>
          <a:srcRect/>
          <a:stretch>
            <a:fillRect l="-37000" r="-37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450F2326-480B-4475-896E-C7609AA90C63}" type="parTrans" cxnId="{196D9E55-ACF9-47B1-8980-5AC45B3200BA}">
      <dgm:prSet/>
      <dgm:spPr/>
      <dgm:t>
        <a:bodyPr/>
        <a:lstStyle/>
        <a:p>
          <a:pPr latinLnBrk="1"/>
          <a:endParaRPr lang="ko-KR" altLang="en-US"/>
        </a:p>
      </dgm:t>
    </dgm:pt>
    <dgm:pt modelId="{450C46E7-5933-4C84-B6DD-6B6BBF9F7992}" type="sibTrans" cxnId="{196D9E55-ACF9-47B1-8980-5AC45B3200BA}">
      <dgm:prSet phldrT="04" phldr="0"/>
      <dgm:spPr/>
      <dgm:t>
        <a:bodyPr/>
        <a:lstStyle/>
        <a:p>
          <a:pPr latinLnBrk="1"/>
          <a:r>
            <a:rPr lang="ko-KR" altLang="en-US"/>
            <a:t>04</a:t>
          </a:r>
        </a:p>
      </dgm:t>
    </dgm:pt>
    <dgm:pt modelId="{E25587E1-655A-4774-BFF0-F3899317D816}">
      <dgm:prSet/>
      <dgm:spPr>
        <a:blipFill rotWithShape="0">
          <a:blip xmlns:r="http://schemas.openxmlformats.org/officeDocument/2006/relationships" r:embed="rId5"/>
          <a:srcRect/>
          <a:stretch>
            <a:fillRect t="-16000" b="-16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3D9C174E-281B-44A4-B6A0-00ED953A95FC}" type="parTrans" cxnId="{9533521E-40CD-4CE3-824B-99B2D922B58E}">
      <dgm:prSet/>
      <dgm:spPr/>
      <dgm:t>
        <a:bodyPr/>
        <a:lstStyle/>
        <a:p>
          <a:pPr latinLnBrk="1"/>
          <a:endParaRPr lang="ko-KR" altLang="en-US"/>
        </a:p>
      </dgm:t>
    </dgm:pt>
    <dgm:pt modelId="{AD81186D-564A-41E5-B1EC-68BCC966C5FA}" type="sibTrans" cxnId="{9533521E-40CD-4CE3-824B-99B2D922B58E}">
      <dgm:prSet phldrT="05" phldr="0"/>
      <dgm:spPr/>
      <dgm:t>
        <a:bodyPr/>
        <a:lstStyle/>
        <a:p>
          <a:pPr latinLnBrk="1"/>
          <a:r>
            <a:rPr lang="ko-KR" altLang="en-US"/>
            <a:t>05</a:t>
          </a:r>
        </a:p>
      </dgm:t>
    </dgm:pt>
    <dgm:pt modelId="{CA5FA1FB-97E1-4BF3-ABB8-AE5D7FE86D57}">
      <dgm:prSet/>
      <dgm:spPr>
        <a:blipFill rotWithShape="0">
          <a:blip xmlns:r="http://schemas.openxmlformats.org/officeDocument/2006/relationships" r:embed="rId6"/>
          <a:srcRect/>
          <a:stretch>
            <a:fillRect l="-16000" r="-16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730A7B49-4EA2-48EC-93DA-2ABA799B1FE9}" type="parTrans" cxnId="{1349DA34-63F1-4506-84D9-42B0851B58F0}">
      <dgm:prSet/>
      <dgm:spPr/>
      <dgm:t>
        <a:bodyPr/>
        <a:lstStyle/>
        <a:p>
          <a:pPr latinLnBrk="1"/>
          <a:endParaRPr lang="ko-KR" altLang="en-US"/>
        </a:p>
      </dgm:t>
    </dgm:pt>
    <dgm:pt modelId="{C99C9BB7-5D42-45A1-BEFA-B7EC2523874D}" type="sibTrans" cxnId="{1349DA34-63F1-4506-84D9-42B0851B58F0}">
      <dgm:prSet phldrT="06" phldr="0"/>
      <dgm:spPr/>
      <dgm:t>
        <a:bodyPr/>
        <a:lstStyle/>
        <a:p>
          <a:pPr latinLnBrk="1"/>
          <a:r>
            <a:rPr lang="ko-KR" altLang="en-US"/>
            <a:t>06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6"/>
      <dgm:spPr/>
    </dgm:pt>
    <dgm:pt modelId="{BBA91679-4684-4A04-8AEB-03038C78A75C}" type="pres">
      <dgm:prSet presAssocID="{9C64CC83-643C-4E12-8F97-BC19DC031190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6">
        <dgm:presLayoutVars>
          <dgm:bulletEnabled val="1"/>
        </dgm:presLayoutVars>
      </dgm:prSet>
      <dgm:spPr/>
    </dgm:pt>
    <dgm:pt modelId="{66B4BB35-80EC-42AD-A889-EAE7443713E1}" type="pres">
      <dgm:prSet presAssocID="{9C64CC83-643C-4E12-8F97-BC19DC031190}" presName="sibTrans" presStyleCnt="0"/>
      <dgm:spPr/>
    </dgm:pt>
    <dgm:pt modelId="{6D90758F-E7DC-4936-833E-B246A4C57CE6}" type="pres">
      <dgm:prSet presAssocID="{437D79CF-8791-4FDC-907F-A8E37F8C5345}" presName="compositeNode" presStyleCnt="0">
        <dgm:presLayoutVars>
          <dgm:bulletEnabled val="1"/>
        </dgm:presLayoutVars>
      </dgm:prSet>
      <dgm:spPr/>
    </dgm:pt>
    <dgm:pt modelId="{1D6B0464-23B3-482C-8D43-C2FC77CD49FB}" type="pres">
      <dgm:prSet presAssocID="{437D79CF-8791-4FDC-907F-A8E37F8C5345}" presName="bgRect" presStyleLbl="alignNode1" presStyleIdx="1" presStyleCnt="6"/>
      <dgm:spPr/>
    </dgm:pt>
    <dgm:pt modelId="{41251557-E1C5-478D-92BE-7277CF451163}" type="pres">
      <dgm:prSet presAssocID="{B77CDBC9-73C3-4C39-819B-13D0C17DABA6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B80945E4-3717-4CC8-9F06-CA634651B3E3}" type="pres">
      <dgm:prSet presAssocID="{437D79CF-8791-4FDC-907F-A8E37F8C5345}" presName="nodeRect" presStyleLbl="alignNode1" presStyleIdx="1" presStyleCnt="6">
        <dgm:presLayoutVars>
          <dgm:bulletEnabled val="1"/>
        </dgm:presLayoutVars>
      </dgm:prSet>
      <dgm:spPr/>
    </dgm:pt>
    <dgm:pt modelId="{8E012387-27C6-43A2-BA02-F594F6622540}" type="pres">
      <dgm:prSet presAssocID="{B77CDBC9-73C3-4C39-819B-13D0C17DABA6}" presName="sibTrans" presStyleCnt="0"/>
      <dgm:spPr/>
    </dgm:pt>
    <dgm:pt modelId="{DC95E79F-2C44-472A-A84F-AEBBA7CDD720}" type="pres">
      <dgm:prSet presAssocID="{D04C4B6B-556F-457C-8105-98A864AEF807}" presName="compositeNode" presStyleCnt="0">
        <dgm:presLayoutVars>
          <dgm:bulletEnabled val="1"/>
        </dgm:presLayoutVars>
      </dgm:prSet>
      <dgm:spPr/>
    </dgm:pt>
    <dgm:pt modelId="{11B198BF-5884-42EC-B767-D786E3A76B78}" type="pres">
      <dgm:prSet presAssocID="{D04C4B6B-556F-457C-8105-98A864AEF807}" presName="bgRect" presStyleLbl="alignNode1" presStyleIdx="2" presStyleCnt="6"/>
      <dgm:spPr/>
    </dgm:pt>
    <dgm:pt modelId="{B959B778-E5D4-4D96-A051-8FDD8D41BE86}" type="pres">
      <dgm:prSet presAssocID="{D7A58596-1711-44FC-B459-0CD48ACC369B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F4750B84-08F2-4AEC-A97E-6388496E67DC}" type="pres">
      <dgm:prSet presAssocID="{D04C4B6B-556F-457C-8105-98A864AEF807}" presName="nodeRect" presStyleLbl="alignNode1" presStyleIdx="2" presStyleCnt="6">
        <dgm:presLayoutVars>
          <dgm:bulletEnabled val="1"/>
        </dgm:presLayoutVars>
      </dgm:prSet>
      <dgm:spPr/>
    </dgm:pt>
    <dgm:pt modelId="{14E48DCD-FFE5-4BA2-B246-6A309C17A79A}" type="pres">
      <dgm:prSet presAssocID="{D7A58596-1711-44FC-B459-0CD48ACC369B}" presName="sibTrans" presStyleCnt="0"/>
      <dgm:spPr/>
    </dgm:pt>
    <dgm:pt modelId="{21F0BCBB-AE1B-401D-9681-B17C4C84C09E}" type="pres">
      <dgm:prSet presAssocID="{07C93F10-42A0-4A6D-A44B-484408CBACB9}" presName="compositeNode" presStyleCnt="0">
        <dgm:presLayoutVars>
          <dgm:bulletEnabled val="1"/>
        </dgm:presLayoutVars>
      </dgm:prSet>
      <dgm:spPr/>
    </dgm:pt>
    <dgm:pt modelId="{3B71739C-3FB5-48A6-BF52-29D0F52CF66D}" type="pres">
      <dgm:prSet presAssocID="{07C93F10-42A0-4A6D-A44B-484408CBACB9}" presName="bgRect" presStyleLbl="alignNode1" presStyleIdx="3" presStyleCnt="6"/>
      <dgm:spPr/>
    </dgm:pt>
    <dgm:pt modelId="{FDC00D7D-8666-4461-97CD-20D14FAD34BA}" type="pres">
      <dgm:prSet presAssocID="{450C46E7-5933-4C84-B6DD-6B6BBF9F7992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3CD319B0-994A-4772-9E47-82DE25AC1D12}" type="pres">
      <dgm:prSet presAssocID="{07C93F10-42A0-4A6D-A44B-484408CBACB9}" presName="nodeRect" presStyleLbl="alignNode1" presStyleIdx="3" presStyleCnt="6">
        <dgm:presLayoutVars>
          <dgm:bulletEnabled val="1"/>
        </dgm:presLayoutVars>
      </dgm:prSet>
      <dgm:spPr/>
    </dgm:pt>
    <dgm:pt modelId="{BC8308BD-61BD-423C-B3B2-8A2796DD903E}" type="pres">
      <dgm:prSet presAssocID="{450C46E7-5933-4C84-B6DD-6B6BBF9F7992}" presName="sibTrans" presStyleCnt="0"/>
      <dgm:spPr/>
    </dgm:pt>
    <dgm:pt modelId="{A3212903-2DDD-4BD5-A931-09A7C5111F38}" type="pres">
      <dgm:prSet presAssocID="{E25587E1-655A-4774-BFF0-F3899317D816}" presName="compositeNode" presStyleCnt="0">
        <dgm:presLayoutVars>
          <dgm:bulletEnabled val="1"/>
        </dgm:presLayoutVars>
      </dgm:prSet>
      <dgm:spPr/>
    </dgm:pt>
    <dgm:pt modelId="{CEB43277-3360-4D2C-823F-16A47BFD9C31}" type="pres">
      <dgm:prSet presAssocID="{E25587E1-655A-4774-BFF0-F3899317D816}" presName="bgRect" presStyleLbl="alignNode1" presStyleIdx="4" presStyleCnt="6"/>
      <dgm:spPr/>
    </dgm:pt>
    <dgm:pt modelId="{A3DA41E8-2FEF-40AB-8247-7B44A07A6B64}" type="pres">
      <dgm:prSet presAssocID="{AD81186D-564A-41E5-B1EC-68BCC966C5FA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DFEDA4C7-4030-4030-8CD6-CDD6CE5523E3}" type="pres">
      <dgm:prSet presAssocID="{E25587E1-655A-4774-BFF0-F3899317D816}" presName="nodeRect" presStyleLbl="alignNode1" presStyleIdx="4" presStyleCnt="6">
        <dgm:presLayoutVars>
          <dgm:bulletEnabled val="1"/>
        </dgm:presLayoutVars>
      </dgm:prSet>
      <dgm:spPr/>
    </dgm:pt>
    <dgm:pt modelId="{F56F6ED4-907C-4ACB-8096-1C16A9F124BF}" type="pres">
      <dgm:prSet presAssocID="{AD81186D-564A-41E5-B1EC-68BCC966C5FA}" presName="sibTrans" presStyleCnt="0"/>
      <dgm:spPr/>
    </dgm:pt>
    <dgm:pt modelId="{71D8E257-4D10-48C6-9342-BD5706D83FF4}" type="pres">
      <dgm:prSet presAssocID="{CA5FA1FB-97E1-4BF3-ABB8-AE5D7FE86D57}" presName="compositeNode" presStyleCnt="0">
        <dgm:presLayoutVars>
          <dgm:bulletEnabled val="1"/>
        </dgm:presLayoutVars>
      </dgm:prSet>
      <dgm:spPr/>
    </dgm:pt>
    <dgm:pt modelId="{55C795EC-D655-4157-AD86-29F064B450A4}" type="pres">
      <dgm:prSet presAssocID="{CA5FA1FB-97E1-4BF3-ABB8-AE5D7FE86D57}" presName="bgRect" presStyleLbl="alignNode1" presStyleIdx="5" presStyleCnt="6"/>
      <dgm:spPr/>
    </dgm:pt>
    <dgm:pt modelId="{3A3C569A-16BC-4A52-B961-9622C489AE5C}" type="pres">
      <dgm:prSet presAssocID="{C99C9BB7-5D42-45A1-BEFA-B7EC2523874D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A727F3A4-8816-4597-97A0-B701BE77DB34}" type="pres">
      <dgm:prSet presAssocID="{CA5FA1FB-97E1-4BF3-ABB8-AE5D7FE86D57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E9C22304-023E-4EA4-81BE-9152EBABB4B0}" type="presOf" srcId="{B77CDBC9-73C3-4C39-819B-13D0C17DABA6}" destId="{41251557-E1C5-478D-92BE-7277CF451163}" srcOrd="0" destOrd="0" presId="urn:microsoft.com/office/officeart/2016/7/layout/LinearBlockProcessNumbered"/>
    <dgm:cxn modelId="{2CAA970C-E39F-4EDF-9F0D-DD763CEF89E5}" type="presOf" srcId="{07C93F10-42A0-4A6D-A44B-484408CBACB9}" destId="{3B71739C-3FB5-48A6-BF52-29D0F52CF66D}" srcOrd="0" destOrd="0" presId="urn:microsoft.com/office/officeart/2016/7/layout/LinearBlockProcessNumbered"/>
    <dgm:cxn modelId="{A47F3D1B-487B-4E2F-9D27-8B3B57605CD4}" type="presOf" srcId="{450C46E7-5933-4C84-B6DD-6B6BBF9F7992}" destId="{FDC00D7D-8666-4461-97CD-20D14FAD34BA}" srcOrd="0" destOrd="0" presId="urn:microsoft.com/office/officeart/2016/7/layout/LinearBlockProcessNumbered"/>
    <dgm:cxn modelId="{9533521E-40CD-4CE3-824B-99B2D922B58E}" srcId="{8AA20905-3954-474B-A606-562BCA026DC1}" destId="{E25587E1-655A-4774-BFF0-F3899317D816}" srcOrd="4" destOrd="0" parTransId="{3D9C174E-281B-44A4-B6A0-00ED953A95FC}" sibTransId="{AD81186D-564A-41E5-B1EC-68BCC966C5FA}"/>
    <dgm:cxn modelId="{45567423-3ED0-4094-9D9B-CF6F50D034A1}" type="presOf" srcId="{437D79CF-8791-4FDC-907F-A8E37F8C5345}" destId="{1D6B0464-23B3-482C-8D43-C2FC77CD49FB}" srcOrd="0" destOrd="0" presId="urn:microsoft.com/office/officeart/2016/7/layout/LinearBlockProcessNumbered"/>
    <dgm:cxn modelId="{98278A26-CFAC-417B-809E-8FD8F6AE370F}" type="presOf" srcId="{CA5FA1FB-97E1-4BF3-ABB8-AE5D7FE86D57}" destId="{55C795EC-D655-4157-AD86-29F064B450A4}" srcOrd="0" destOrd="0" presId="urn:microsoft.com/office/officeart/2016/7/layout/LinearBlockProcessNumbered"/>
    <dgm:cxn modelId="{1349DA34-63F1-4506-84D9-42B0851B58F0}" srcId="{8AA20905-3954-474B-A606-562BCA026DC1}" destId="{CA5FA1FB-97E1-4BF3-ABB8-AE5D7FE86D57}" srcOrd="5" destOrd="0" parTransId="{730A7B49-4EA2-48EC-93DA-2ABA799B1FE9}" sibTransId="{C99C9BB7-5D42-45A1-BEFA-B7EC2523874D}"/>
    <dgm:cxn modelId="{AFA9A439-AABC-4DDC-8C88-B220F08590CA}" type="presOf" srcId="{E25587E1-655A-4774-BFF0-F3899317D816}" destId="{CEB43277-3360-4D2C-823F-16A47BFD9C31}" srcOrd="0" destOrd="0" presId="urn:microsoft.com/office/officeart/2016/7/layout/LinearBlockProcessNumbered"/>
    <dgm:cxn modelId="{9E3F453F-E6CD-474C-8CAA-8758F0766B8A}" srcId="{8AA20905-3954-474B-A606-562BCA026DC1}" destId="{D04C4B6B-556F-457C-8105-98A864AEF807}" srcOrd="2" destOrd="0" parTransId="{F579DE3A-B7D2-4E96-9749-537B7324DD46}" sibTransId="{D7A58596-1711-44FC-B459-0CD48ACC369B}"/>
    <dgm:cxn modelId="{CB50A13F-5BA8-4E89-BFE5-4EA06EF8DA93}" type="presOf" srcId="{07C93F10-42A0-4A6D-A44B-484408CBACB9}" destId="{3CD319B0-994A-4772-9E47-82DE25AC1D12}" srcOrd="1" destOrd="0" presId="urn:microsoft.com/office/officeart/2016/7/layout/LinearBlockProcessNumbered"/>
    <dgm:cxn modelId="{A7C07E5D-54E3-41E7-A761-3CB13B730D74}" type="presOf" srcId="{437D79CF-8791-4FDC-907F-A8E37F8C5345}" destId="{B80945E4-3717-4CC8-9F06-CA634651B3E3}" srcOrd="1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196D9E55-ACF9-47B1-8980-5AC45B3200BA}" srcId="{8AA20905-3954-474B-A606-562BCA026DC1}" destId="{07C93F10-42A0-4A6D-A44B-484408CBACB9}" srcOrd="3" destOrd="0" parTransId="{450F2326-480B-4475-896E-C7609AA90C63}" sibTransId="{450C46E7-5933-4C84-B6DD-6B6BBF9F7992}"/>
    <dgm:cxn modelId="{901D9378-8387-45D1-9F15-A1B9AB2355B6}" type="presOf" srcId="{E25587E1-655A-4774-BFF0-F3899317D816}" destId="{DFEDA4C7-4030-4030-8CD6-CDD6CE5523E3}" srcOrd="1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EAE7419B-A829-40E8-BD50-F4788E0A6D95}" type="presOf" srcId="{AD81186D-564A-41E5-B1EC-68BCC966C5FA}" destId="{A3DA41E8-2FEF-40AB-8247-7B44A07A6B64}" srcOrd="0" destOrd="0" presId="urn:microsoft.com/office/officeart/2016/7/layout/LinearBlockProcessNumbered"/>
    <dgm:cxn modelId="{95830DA0-5DDB-42FC-9302-1CF7030B1EDD}" type="presOf" srcId="{C99C9BB7-5D42-45A1-BEFA-B7EC2523874D}" destId="{3A3C569A-16BC-4A52-B961-9622C489AE5C}" srcOrd="0" destOrd="0" presId="urn:microsoft.com/office/officeart/2016/7/layout/LinearBlockProcessNumbered"/>
    <dgm:cxn modelId="{F9B0A8C6-67D6-4A34-9A5B-7A42C8D21074}" type="presOf" srcId="{D04C4B6B-556F-457C-8105-98A864AEF807}" destId="{11B198BF-5884-42EC-B767-D786E3A76B78}" srcOrd="0" destOrd="0" presId="urn:microsoft.com/office/officeart/2016/7/layout/LinearBlockProcessNumbered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8B732C9-2AC3-4595-BBFE-95FBB7FB9748}" type="presOf" srcId="{D04C4B6B-556F-457C-8105-98A864AEF807}" destId="{F4750B84-08F2-4AEC-A97E-6388496E67DC}" srcOrd="1" destOrd="0" presId="urn:microsoft.com/office/officeart/2016/7/layout/LinearBlockProcessNumbered"/>
    <dgm:cxn modelId="{8CDF1CD1-6B38-4FFC-84B1-26B93F2DC214}" type="presOf" srcId="{CA5FA1FB-97E1-4BF3-ABB8-AE5D7FE86D57}" destId="{A727F3A4-8816-4597-97A0-B701BE77DB34}" srcOrd="1" destOrd="0" presId="urn:microsoft.com/office/officeart/2016/7/layout/LinearBlockProcessNumbered"/>
    <dgm:cxn modelId="{D818F7E2-C7B7-44EA-A935-BF2823FAD730}" srcId="{8AA20905-3954-474B-A606-562BCA026DC1}" destId="{437D79CF-8791-4FDC-907F-A8E37F8C5345}" srcOrd="1" destOrd="0" parTransId="{5E9BD90A-7A5C-4DC7-A635-98CDB872DA40}" sibTransId="{B77CDBC9-73C3-4C39-819B-13D0C17DABA6}"/>
    <dgm:cxn modelId="{F97C46FA-E25F-4F39-B21D-124D37E578D2}" type="presOf" srcId="{D7A58596-1711-44FC-B459-0CD48ACC369B}" destId="{B959B778-E5D4-4D96-A051-8FDD8D41BE86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D5931DE9-42CA-4582-8E13-C843349BFF4C}" type="presParOf" srcId="{579698BD-D232-4926-8D7B-29A69B90858B}" destId="{66B4BB35-80EC-42AD-A889-EAE7443713E1}" srcOrd="1" destOrd="0" presId="urn:microsoft.com/office/officeart/2016/7/layout/LinearBlockProcessNumbered"/>
    <dgm:cxn modelId="{6C9B9A37-F0A8-4E80-A166-8879A3F6C4D7}" type="presParOf" srcId="{579698BD-D232-4926-8D7B-29A69B90858B}" destId="{6D90758F-E7DC-4936-833E-B246A4C57CE6}" srcOrd="2" destOrd="0" presId="urn:microsoft.com/office/officeart/2016/7/layout/LinearBlockProcessNumbered"/>
    <dgm:cxn modelId="{A9D2A42E-0062-41DB-B437-B7678A93EF9F}" type="presParOf" srcId="{6D90758F-E7DC-4936-833E-B246A4C57CE6}" destId="{1D6B0464-23B3-482C-8D43-C2FC77CD49FB}" srcOrd="0" destOrd="0" presId="urn:microsoft.com/office/officeart/2016/7/layout/LinearBlockProcessNumbered"/>
    <dgm:cxn modelId="{40BF871B-7BDC-4062-B452-D4A4CD3960EC}" type="presParOf" srcId="{6D90758F-E7DC-4936-833E-B246A4C57CE6}" destId="{41251557-E1C5-478D-92BE-7277CF451163}" srcOrd="1" destOrd="0" presId="urn:microsoft.com/office/officeart/2016/7/layout/LinearBlockProcessNumbered"/>
    <dgm:cxn modelId="{FB78044C-22E5-4453-AF44-4CAAF8AD344C}" type="presParOf" srcId="{6D90758F-E7DC-4936-833E-B246A4C57CE6}" destId="{B80945E4-3717-4CC8-9F06-CA634651B3E3}" srcOrd="2" destOrd="0" presId="urn:microsoft.com/office/officeart/2016/7/layout/LinearBlockProcessNumbered"/>
    <dgm:cxn modelId="{D7243DA4-806A-44A9-AA77-2F18BDD8C097}" type="presParOf" srcId="{579698BD-D232-4926-8D7B-29A69B90858B}" destId="{8E012387-27C6-43A2-BA02-F594F6622540}" srcOrd="3" destOrd="0" presId="urn:microsoft.com/office/officeart/2016/7/layout/LinearBlockProcessNumbered"/>
    <dgm:cxn modelId="{88648A21-D728-46BB-8C70-02D5408EA2D2}" type="presParOf" srcId="{579698BD-D232-4926-8D7B-29A69B90858B}" destId="{DC95E79F-2C44-472A-A84F-AEBBA7CDD720}" srcOrd="4" destOrd="0" presId="urn:microsoft.com/office/officeart/2016/7/layout/LinearBlockProcessNumbered"/>
    <dgm:cxn modelId="{875B511B-3478-496D-AA31-2C31C89723C0}" type="presParOf" srcId="{DC95E79F-2C44-472A-A84F-AEBBA7CDD720}" destId="{11B198BF-5884-42EC-B767-D786E3A76B78}" srcOrd="0" destOrd="0" presId="urn:microsoft.com/office/officeart/2016/7/layout/LinearBlockProcessNumbered"/>
    <dgm:cxn modelId="{8CFFB8EB-C59C-4C03-840D-75949EBFE065}" type="presParOf" srcId="{DC95E79F-2C44-472A-A84F-AEBBA7CDD720}" destId="{B959B778-E5D4-4D96-A051-8FDD8D41BE86}" srcOrd="1" destOrd="0" presId="urn:microsoft.com/office/officeart/2016/7/layout/LinearBlockProcessNumbered"/>
    <dgm:cxn modelId="{46523481-097A-4280-943A-E2D0A30878BE}" type="presParOf" srcId="{DC95E79F-2C44-472A-A84F-AEBBA7CDD720}" destId="{F4750B84-08F2-4AEC-A97E-6388496E67DC}" srcOrd="2" destOrd="0" presId="urn:microsoft.com/office/officeart/2016/7/layout/LinearBlockProcessNumbered"/>
    <dgm:cxn modelId="{A13E1B5C-6A95-48F2-AF1E-4664DFF8422B}" type="presParOf" srcId="{579698BD-D232-4926-8D7B-29A69B90858B}" destId="{14E48DCD-FFE5-4BA2-B246-6A309C17A79A}" srcOrd="5" destOrd="0" presId="urn:microsoft.com/office/officeart/2016/7/layout/LinearBlockProcessNumbered"/>
    <dgm:cxn modelId="{7AA21026-23F1-4B16-B1EC-016649EB63B4}" type="presParOf" srcId="{579698BD-D232-4926-8D7B-29A69B90858B}" destId="{21F0BCBB-AE1B-401D-9681-B17C4C84C09E}" srcOrd="6" destOrd="0" presId="urn:microsoft.com/office/officeart/2016/7/layout/LinearBlockProcessNumbered"/>
    <dgm:cxn modelId="{8AFF1904-0D9C-49E6-8675-04F32718376D}" type="presParOf" srcId="{21F0BCBB-AE1B-401D-9681-B17C4C84C09E}" destId="{3B71739C-3FB5-48A6-BF52-29D0F52CF66D}" srcOrd="0" destOrd="0" presId="urn:microsoft.com/office/officeart/2016/7/layout/LinearBlockProcessNumbered"/>
    <dgm:cxn modelId="{888464B2-D72E-41A8-A1EB-28007B6E2B83}" type="presParOf" srcId="{21F0BCBB-AE1B-401D-9681-B17C4C84C09E}" destId="{FDC00D7D-8666-4461-97CD-20D14FAD34BA}" srcOrd="1" destOrd="0" presId="urn:microsoft.com/office/officeart/2016/7/layout/LinearBlockProcessNumbered"/>
    <dgm:cxn modelId="{A8A72548-969C-402D-951A-4E4E7F53D6DB}" type="presParOf" srcId="{21F0BCBB-AE1B-401D-9681-B17C4C84C09E}" destId="{3CD319B0-994A-4772-9E47-82DE25AC1D12}" srcOrd="2" destOrd="0" presId="urn:microsoft.com/office/officeart/2016/7/layout/LinearBlockProcessNumbered"/>
    <dgm:cxn modelId="{2BE38549-15EF-479F-BF9A-77FF5233942E}" type="presParOf" srcId="{579698BD-D232-4926-8D7B-29A69B90858B}" destId="{BC8308BD-61BD-423C-B3B2-8A2796DD903E}" srcOrd="7" destOrd="0" presId="urn:microsoft.com/office/officeart/2016/7/layout/LinearBlockProcessNumbered"/>
    <dgm:cxn modelId="{76E31DAC-D2D5-4735-8628-25EF6B5C50AA}" type="presParOf" srcId="{579698BD-D232-4926-8D7B-29A69B90858B}" destId="{A3212903-2DDD-4BD5-A931-09A7C5111F38}" srcOrd="8" destOrd="0" presId="urn:microsoft.com/office/officeart/2016/7/layout/LinearBlockProcessNumbered"/>
    <dgm:cxn modelId="{4DB55BA3-59AC-4BF4-B29F-0A3A4BD75676}" type="presParOf" srcId="{A3212903-2DDD-4BD5-A931-09A7C5111F38}" destId="{CEB43277-3360-4D2C-823F-16A47BFD9C31}" srcOrd="0" destOrd="0" presId="urn:microsoft.com/office/officeart/2016/7/layout/LinearBlockProcessNumbered"/>
    <dgm:cxn modelId="{A7C36162-50B2-48F7-A7CA-A2E84DCB0A6E}" type="presParOf" srcId="{A3212903-2DDD-4BD5-A931-09A7C5111F38}" destId="{A3DA41E8-2FEF-40AB-8247-7B44A07A6B64}" srcOrd="1" destOrd="0" presId="urn:microsoft.com/office/officeart/2016/7/layout/LinearBlockProcessNumbered"/>
    <dgm:cxn modelId="{8EB2E70C-3BAA-48AE-904A-174491680A5C}" type="presParOf" srcId="{A3212903-2DDD-4BD5-A931-09A7C5111F38}" destId="{DFEDA4C7-4030-4030-8CD6-CDD6CE5523E3}" srcOrd="2" destOrd="0" presId="urn:microsoft.com/office/officeart/2016/7/layout/LinearBlockProcessNumbered"/>
    <dgm:cxn modelId="{A651776D-B999-4775-A122-A041939F98B8}" type="presParOf" srcId="{579698BD-D232-4926-8D7B-29A69B90858B}" destId="{F56F6ED4-907C-4ACB-8096-1C16A9F124BF}" srcOrd="9" destOrd="0" presId="urn:microsoft.com/office/officeart/2016/7/layout/LinearBlockProcessNumbered"/>
    <dgm:cxn modelId="{AD21D9C8-4085-4B02-AD5B-A5C4A17FFECF}" type="presParOf" srcId="{579698BD-D232-4926-8D7B-29A69B90858B}" destId="{71D8E257-4D10-48C6-9342-BD5706D83FF4}" srcOrd="10" destOrd="0" presId="urn:microsoft.com/office/officeart/2016/7/layout/LinearBlockProcessNumbered"/>
    <dgm:cxn modelId="{733CE49A-E717-4CA0-953E-CA2EEA740829}" type="presParOf" srcId="{71D8E257-4D10-48C6-9342-BD5706D83FF4}" destId="{55C795EC-D655-4157-AD86-29F064B450A4}" srcOrd="0" destOrd="0" presId="urn:microsoft.com/office/officeart/2016/7/layout/LinearBlockProcessNumbered"/>
    <dgm:cxn modelId="{379C3A27-946E-4D7C-B219-A5B4CF86E752}" type="presParOf" srcId="{71D8E257-4D10-48C6-9342-BD5706D83FF4}" destId="{3A3C569A-16BC-4A52-B961-9622C489AE5C}" srcOrd="1" destOrd="0" presId="urn:microsoft.com/office/officeart/2016/7/layout/LinearBlockProcessNumbered"/>
    <dgm:cxn modelId="{1624338C-D4DE-4D25-AE66-E74FF37DFBE7}" type="presParOf" srcId="{71D8E257-4D10-48C6-9342-BD5706D83FF4}" destId="{A727F3A4-8816-4597-97A0-B701BE77DB3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9EF41CC5-EF3B-4A6D-8229-3F1333EADFB3}">
      <dgm:prSet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98E6DD7C-B953-4119-9F64-9914E467ECBF}" type="sibTrans" cxnId="{E476EEBC-7C9F-4E07-BD58-1044B9769B64}">
      <dgm:prSet phldrT="06" phldr="0"/>
      <dgm:spPr/>
      <dgm:t>
        <a:bodyPr rtlCol="0"/>
        <a:lstStyle/>
        <a:p>
          <a:pPr rtl="0"/>
          <a:r>
            <a:rPr lang="ko"/>
            <a:t>06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ECBC3D1C-F6FA-4A2B-A904-D5D587C60CBE}">
      <dgm:prSet/>
      <dgm:spPr>
        <a:blipFill rotWithShape="0">
          <a:blip xmlns:r="http://schemas.openxmlformats.org/officeDocument/2006/relationships" r:embed="rId2"/>
          <a:srcRect/>
          <a:stretch>
            <a:fillRect t="-26000" b="-26000"/>
          </a:stretch>
        </a:blipFill>
      </dgm:spPr>
      <dgm:t>
        <a:bodyPr rtlCol="0"/>
        <a:lstStyle/>
        <a:p>
          <a:pPr latinLnBrk="1"/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음악듣기 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8624AFC0-32EF-442E-B8B3-8D36D5D01EBF}" type="sibTrans" cxnId="{CBDEBE5F-8572-4854-BDEB-D162849C7E2C}">
      <dgm:prSet phldrT="01" phldr="0"/>
      <dgm:spPr/>
      <dgm:t>
        <a:bodyPr/>
        <a:lstStyle/>
        <a:p>
          <a:pPr latinLnBrk="1"/>
          <a:r>
            <a:rPr lang="ko-KR" altLang="en-US"/>
            <a:t>01</a:t>
          </a:r>
        </a:p>
      </dgm:t>
    </dgm:pt>
    <dgm:pt modelId="{C1B4B8AE-0570-45C4-9AD6-AF729D03736D}" type="parTrans" cxnId="{CBDEBE5F-8572-4854-BDEB-D162849C7E2C}">
      <dgm:prSet/>
      <dgm:spPr/>
      <dgm:t>
        <a:bodyPr/>
        <a:lstStyle/>
        <a:p>
          <a:pPr latinLnBrk="1"/>
          <a:endParaRPr lang="ko-KR" altLang="en-US"/>
        </a:p>
      </dgm:t>
    </dgm:pt>
    <dgm:pt modelId="{7E3527FE-C596-422D-AEF7-0534517BF041}">
      <dgm:prSet/>
      <dgm:spPr>
        <a:blipFill rotWithShape="0">
          <a:blip xmlns:r="http://schemas.openxmlformats.org/officeDocument/2006/relationships" r:embed="rId3"/>
          <a:srcRect/>
          <a:stretch>
            <a:fillRect l="-1000" r="-1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B70BB631-C160-46D2-A089-B7CA606DEF85}" type="parTrans" cxnId="{6A571FC2-B9EB-4704-80BE-1602EF014C5F}">
      <dgm:prSet/>
      <dgm:spPr/>
      <dgm:t>
        <a:bodyPr/>
        <a:lstStyle/>
        <a:p>
          <a:pPr latinLnBrk="1"/>
          <a:endParaRPr lang="ko-KR" altLang="en-US"/>
        </a:p>
      </dgm:t>
    </dgm:pt>
    <dgm:pt modelId="{9FD38EB1-EC74-4AF2-86D2-421A1DA5B384}" type="sibTrans" cxnId="{6A571FC2-B9EB-4704-80BE-1602EF014C5F}">
      <dgm:prSet phldrT="02" phldr="0"/>
      <dgm:spPr/>
      <dgm:t>
        <a:bodyPr/>
        <a:lstStyle/>
        <a:p>
          <a:pPr latinLnBrk="1"/>
          <a:r>
            <a:rPr lang="ko-KR" altLang="en-US"/>
            <a:t>02</a:t>
          </a:r>
        </a:p>
      </dgm:t>
    </dgm:pt>
    <dgm:pt modelId="{3F6BE930-07CD-48AA-BCD1-946F5B9495C7}">
      <dgm:prSet/>
      <dgm:spPr>
        <a:blipFill rotWithShape="0">
          <a:blip xmlns:r="http://schemas.openxmlformats.org/officeDocument/2006/relationships" r:embed="rId4"/>
          <a:srcRect/>
          <a:stretch>
            <a:fillRect l="-1000" r="-1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494971C-45C9-40F0-9651-3D95684FA44D}" type="parTrans" cxnId="{B7AEFADC-CCB7-417F-9BC6-E4230FF19E6E}">
      <dgm:prSet/>
      <dgm:spPr/>
      <dgm:t>
        <a:bodyPr/>
        <a:lstStyle/>
        <a:p>
          <a:pPr latinLnBrk="1"/>
          <a:endParaRPr lang="ko-KR" altLang="en-US"/>
        </a:p>
      </dgm:t>
    </dgm:pt>
    <dgm:pt modelId="{24196A31-A42E-468B-A349-AF072D05AAAE}" type="sibTrans" cxnId="{B7AEFADC-CCB7-417F-9BC6-E4230FF19E6E}">
      <dgm:prSet phldrT="03" phldr="0"/>
      <dgm:spPr/>
      <dgm:t>
        <a:bodyPr/>
        <a:lstStyle/>
        <a:p>
          <a:pPr latinLnBrk="1"/>
          <a:r>
            <a:rPr lang="ko-KR" altLang="en-US"/>
            <a:t>03</a:t>
          </a:r>
        </a:p>
      </dgm:t>
    </dgm:pt>
    <dgm:pt modelId="{03861F00-80E9-4954-A41F-B984426EC5BB}">
      <dgm:prSet/>
      <dgm:spPr>
        <a:blipFill rotWithShape="0">
          <a:blip xmlns:r="http://schemas.openxmlformats.org/officeDocument/2006/relationships" r:embed="rId5"/>
          <a:srcRect/>
          <a:stretch>
            <a:fillRect l="-2000" r="-2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026E9B9-3CB1-4EE5-B434-75392C5A6DE3}" type="parTrans" cxnId="{C918000E-BB7A-44AC-B3A6-C25DA222ED59}">
      <dgm:prSet/>
      <dgm:spPr/>
      <dgm:t>
        <a:bodyPr/>
        <a:lstStyle/>
        <a:p>
          <a:pPr latinLnBrk="1"/>
          <a:endParaRPr lang="ko-KR" altLang="en-US"/>
        </a:p>
      </dgm:t>
    </dgm:pt>
    <dgm:pt modelId="{687841E9-787D-49D3-9948-DCC9A1699BB6}" type="sibTrans" cxnId="{C918000E-BB7A-44AC-B3A6-C25DA222ED59}">
      <dgm:prSet phldrT="04" phldr="0"/>
      <dgm:spPr/>
      <dgm:t>
        <a:bodyPr/>
        <a:lstStyle/>
        <a:p>
          <a:pPr latinLnBrk="1"/>
          <a:r>
            <a:rPr lang="ko-KR" altLang="en-US"/>
            <a:t>04</a:t>
          </a:r>
        </a:p>
      </dgm:t>
    </dgm:pt>
    <dgm:pt modelId="{42E48C29-E3AA-481B-A046-0596733F5E64}">
      <dgm:prSet/>
      <dgm:spPr>
        <a:blipFill rotWithShape="0">
          <a:blip xmlns:r="http://schemas.openxmlformats.org/officeDocument/2006/relationships" r:embed="rId6"/>
          <a:srcRect/>
          <a:stretch>
            <a:fillRect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F03B0E3-9AAE-4E50-B35C-B2223DC0001C}" type="parTrans" cxnId="{F267CE8B-C77E-49AA-B6D9-001940DF02D1}">
      <dgm:prSet/>
      <dgm:spPr/>
      <dgm:t>
        <a:bodyPr/>
        <a:lstStyle/>
        <a:p>
          <a:pPr latinLnBrk="1"/>
          <a:endParaRPr lang="ko-KR" altLang="en-US"/>
        </a:p>
      </dgm:t>
    </dgm:pt>
    <dgm:pt modelId="{230D2676-3B6F-4D68-874B-6D566A6FFBFA}" type="sibTrans" cxnId="{F267CE8B-C77E-49AA-B6D9-001940DF02D1}">
      <dgm:prSet phldrT="05" phldr="0"/>
      <dgm:spPr/>
      <dgm:t>
        <a:bodyPr/>
        <a:lstStyle/>
        <a:p>
          <a:pPr latinLnBrk="1"/>
          <a:r>
            <a:rPr lang="ko-KR" altLang="en-US"/>
            <a:t>05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1EF2876E-A8FF-42FD-8670-A512FE60632B}" type="pres">
      <dgm:prSet presAssocID="{ECBC3D1C-F6FA-4A2B-A904-D5D587C60CBE}" presName="compositeNode" presStyleCnt="0">
        <dgm:presLayoutVars>
          <dgm:bulletEnabled val="1"/>
        </dgm:presLayoutVars>
      </dgm:prSet>
      <dgm:spPr/>
    </dgm:pt>
    <dgm:pt modelId="{7514D077-9CE9-48C6-B36C-03C19CA122FB}" type="pres">
      <dgm:prSet presAssocID="{ECBC3D1C-F6FA-4A2B-A904-D5D587C60CBE}" presName="bgRect" presStyleLbl="alignNode1" presStyleIdx="0" presStyleCnt="6" custLinFactNeighborX="145"/>
      <dgm:spPr/>
    </dgm:pt>
    <dgm:pt modelId="{875D84B6-5C31-4F34-92A4-112EAD8CDFF8}" type="pres">
      <dgm:prSet presAssocID="{8624AFC0-32EF-442E-B8B3-8D36D5D01EBF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B2B3C939-00E4-4BF6-8A84-F5CBA6E92E4F}" type="pres">
      <dgm:prSet presAssocID="{ECBC3D1C-F6FA-4A2B-A904-D5D587C60CBE}" presName="nodeRect" presStyleLbl="alignNode1" presStyleIdx="0" presStyleCnt="6">
        <dgm:presLayoutVars>
          <dgm:bulletEnabled val="1"/>
        </dgm:presLayoutVars>
      </dgm:prSet>
      <dgm:spPr/>
    </dgm:pt>
    <dgm:pt modelId="{D1A71504-E6F8-4E85-B5ED-73A0D20ED72D}" type="pres">
      <dgm:prSet presAssocID="{8624AFC0-32EF-442E-B8B3-8D36D5D01EBF}" presName="sibTrans" presStyleCnt="0"/>
      <dgm:spPr/>
    </dgm:pt>
    <dgm:pt modelId="{FC13EF50-C928-48D4-BC13-3112880560AC}" type="pres">
      <dgm:prSet presAssocID="{7E3527FE-C596-422D-AEF7-0534517BF041}" presName="compositeNode" presStyleCnt="0">
        <dgm:presLayoutVars>
          <dgm:bulletEnabled val="1"/>
        </dgm:presLayoutVars>
      </dgm:prSet>
      <dgm:spPr/>
    </dgm:pt>
    <dgm:pt modelId="{588D9D36-7E74-446D-AA60-AA261E04DEAB}" type="pres">
      <dgm:prSet presAssocID="{7E3527FE-C596-422D-AEF7-0534517BF041}" presName="bgRect" presStyleLbl="alignNode1" presStyleIdx="1" presStyleCnt="6"/>
      <dgm:spPr/>
    </dgm:pt>
    <dgm:pt modelId="{365DC092-E630-450D-A253-7074A740693F}" type="pres">
      <dgm:prSet presAssocID="{9FD38EB1-EC74-4AF2-86D2-421A1DA5B384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2F906551-97FF-4BD6-B60D-8EDE52E1C1DB}" type="pres">
      <dgm:prSet presAssocID="{7E3527FE-C596-422D-AEF7-0534517BF041}" presName="nodeRect" presStyleLbl="alignNode1" presStyleIdx="1" presStyleCnt="6">
        <dgm:presLayoutVars>
          <dgm:bulletEnabled val="1"/>
        </dgm:presLayoutVars>
      </dgm:prSet>
      <dgm:spPr/>
    </dgm:pt>
    <dgm:pt modelId="{6B36939A-C601-499F-82DC-8E80613C4DE8}" type="pres">
      <dgm:prSet presAssocID="{9FD38EB1-EC74-4AF2-86D2-421A1DA5B384}" presName="sibTrans" presStyleCnt="0"/>
      <dgm:spPr/>
    </dgm:pt>
    <dgm:pt modelId="{3DC67F31-F9A3-455F-8CB1-841A54F12980}" type="pres">
      <dgm:prSet presAssocID="{3F6BE930-07CD-48AA-BCD1-946F5B9495C7}" presName="compositeNode" presStyleCnt="0">
        <dgm:presLayoutVars>
          <dgm:bulletEnabled val="1"/>
        </dgm:presLayoutVars>
      </dgm:prSet>
      <dgm:spPr/>
    </dgm:pt>
    <dgm:pt modelId="{55C90699-6EDC-4F7E-B390-EBA4FCB1F1B4}" type="pres">
      <dgm:prSet presAssocID="{3F6BE930-07CD-48AA-BCD1-946F5B9495C7}" presName="bgRect" presStyleLbl="alignNode1" presStyleIdx="2" presStyleCnt="6"/>
      <dgm:spPr/>
    </dgm:pt>
    <dgm:pt modelId="{A69C592F-0C54-4A21-8C71-81EE009CBC26}" type="pres">
      <dgm:prSet presAssocID="{24196A31-A42E-468B-A349-AF072D05AAAE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89E4C51F-E4F9-445D-97A7-9B19C2135217}" type="pres">
      <dgm:prSet presAssocID="{3F6BE930-07CD-48AA-BCD1-946F5B9495C7}" presName="nodeRect" presStyleLbl="alignNode1" presStyleIdx="2" presStyleCnt="6">
        <dgm:presLayoutVars>
          <dgm:bulletEnabled val="1"/>
        </dgm:presLayoutVars>
      </dgm:prSet>
      <dgm:spPr/>
    </dgm:pt>
    <dgm:pt modelId="{36471676-F4FD-44FF-A937-AE264B329C2E}" type="pres">
      <dgm:prSet presAssocID="{24196A31-A42E-468B-A349-AF072D05AAAE}" presName="sibTrans" presStyleCnt="0"/>
      <dgm:spPr/>
    </dgm:pt>
    <dgm:pt modelId="{E910EA13-A826-4D7B-A4A6-C76AF1F1D6FD}" type="pres">
      <dgm:prSet presAssocID="{03861F00-80E9-4954-A41F-B984426EC5BB}" presName="compositeNode" presStyleCnt="0">
        <dgm:presLayoutVars>
          <dgm:bulletEnabled val="1"/>
        </dgm:presLayoutVars>
      </dgm:prSet>
      <dgm:spPr/>
    </dgm:pt>
    <dgm:pt modelId="{D24EE2D0-65FD-41AB-9D70-05FBA9431C9D}" type="pres">
      <dgm:prSet presAssocID="{03861F00-80E9-4954-A41F-B984426EC5BB}" presName="bgRect" presStyleLbl="alignNode1" presStyleIdx="3" presStyleCnt="6"/>
      <dgm:spPr/>
    </dgm:pt>
    <dgm:pt modelId="{9A86F310-2313-40D5-86F8-B7B826326E40}" type="pres">
      <dgm:prSet presAssocID="{687841E9-787D-49D3-9948-DCC9A1699BB6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F62F09B4-EA32-4044-A0AD-61C5FFEBCB74}" type="pres">
      <dgm:prSet presAssocID="{03861F00-80E9-4954-A41F-B984426EC5BB}" presName="nodeRect" presStyleLbl="alignNode1" presStyleIdx="3" presStyleCnt="6">
        <dgm:presLayoutVars>
          <dgm:bulletEnabled val="1"/>
        </dgm:presLayoutVars>
      </dgm:prSet>
      <dgm:spPr/>
    </dgm:pt>
    <dgm:pt modelId="{11C45B55-441D-4C0B-A041-D09EE28E4D3C}" type="pres">
      <dgm:prSet presAssocID="{687841E9-787D-49D3-9948-DCC9A1699BB6}" presName="sibTrans" presStyleCnt="0"/>
      <dgm:spPr/>
    </dgm:pt>
    <dgm:pt modelId="{260FB73F-BB2B-46B1-9CC9-74D11D2B384D}" type="pres">
      <dgm:prSet presAssocID="{42E48C29-E3AA-481B-A046-0596733F5E64}" presName="compositeNode" presStyleCnt="0">
        <dgm:presLayoutVars>
          <dgm:bulletEnabled val="1"/>
        </dgm:presLayoutVars>
      </dgm:prSet>
      <dgm:spPr/>
    </dgm:pt>
    <dgm:pt modelId="{404C186E-6227-4EC0-88D7-A2DBBE513EC7}" type="pres">
      <dgm:prSet presAssocID="{42E48C29-E3AA-481B-A046-0596733F5E64}" presName="bgRect" presStyleLbl="alignNode1" presStyleIdx="4" presStyleCnt="6"/>
      <dgm:spPr/>
    </dgm:pt>
    <dgm:pt modelId="{F5235E03-040C-4267-A8B3-DBA5D4D1F2A2}" type="pres">
      <dgm:prSet presAssocID="{230D2676-3B6F-4D68-874B-6D566A6FFBFA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F9ABDF55-1BF7-4C6D-BD09-CE90B38238E1}" type="pres">
      <dgm:prSet presAssocID="{42E48C29-E3AA-481B-A046-0596733F5E64}" presName="nodeRect" presStyleLbl="alignNode1" presStyleIdx="4" presStyleCnt="6">
        <dgm:presLayoutVars>
          <dgm:bulletEnabled val="1"/>
        </dgm:presLayoutVars>
      </dgm:prSet>
      <dgm:spPr/>
    </dgm:pt>
    <dgm:pt modelId="{81977C9B-5444-413D-80D8-5DFD352B3025}" type="pres">
      <dgm:prSet presAssocID="{230D2676-3B6F-4D68-874B-6D566A6FFBFA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5" presStyleCnt="6"/>
      <dgm:spPr/>
    </dgm:pt>
    <dgm:pt modelId="{E20811D6-E5D4-4C9E-AABF-9E0E1902CA2C}" type="pres">
      <dgm:prSet presAssocID="{98E6DD7C-B953-4119-9F64-9914E467ECBF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7ED66404-16C0-4055-A32D-42DFF31B8894}" type="presOf" srcId="{03861F00-80E9-4954-A41F-B984426EC5BB}" destId="{D24EE2D0-65FD-41AB-9D70-05FBA9431C9D}" srcOrd="0" destOrd="0" presId="urn:microsoft.com/office/officeart/2016/7/layout/LinearBlockProcessNumbered"/>
    <dgm:cxn modelId="{F4A4780C-4638-4A38-A4E2-A3C2DCE59500}" type="presOf" srcId="{9FD38EB1-EC74-4AF2-86D2-421A1DA5B384}" destId="{365DC092-E630-450D-A253-7074A740693F}" srcOrd="0" destOrd="0" presId="urn:microsoft.com/office/officeart/2016/7/layout/LinearBlockProcessNumbered"/>
    <dgm:cxn modelId="{07DF7F0C-DFED-40A2-BDCB-7B2CB3DCB484}" type="presOf" srcId="{42E48C29-E3AA-481B-A046-0596733F5E64}" destId="{404C186E-6227-4EC0-88D7-A2DBBE513EC7}" srcOrd="0" destOrd="0" presId="urn:microsoft.com/office/officeart/2016/7/layout/LinearBlockProcessNumbered"/>
    <dgm:cxn modelId="{C918000E-BB7A-44AC-B3A6-C25DA222ED59}" srcId="{8AA20905-3954-474B-A606-562BCA026DC1}" destId="{03861F00-80E9-4954-A41F-B984426EC5BB}" srcOrd="3" destOrd="0" parTransId="{1026E9B9-3CB1-4EE5-B434-75392C5A6DE3}" sibTransId="{687841E9-787D-49D3-9948-DCC9A1699BB6}"/>
    <dgm:cxn modelId="{DD63BF15-28A2-4C8D-9793-64BAABE1155D}" type="presOf" srcId="{ECBC3D1C-F6FA-4A2B-A904-D5D587C60CBE}" destId="{B2B3C939-00E4-4BF6-8A84-F5CBA6E92E4F}" srcOrd="1" destOrd="0" presId="urn:microsoft.com/office/officeart/2016/7/layout/LinearBlockProcessNumbered"/>
    <dgm:cxn modelId="{5420C41B-CA54-4994-9F9D-2877C7772923}" type="presOf" srcId="{ECBC3D1C-F6FA-4A2B-A904-D5D587C60CBE}" destId="{7514D077-9CE9-48C6-B36C-03C19CA122FB}" srcOrd="0" destOrd="0" presId="urn:microsoft.com/office/officeart/2016/7/layout/LinearBlockProcessNumbered"/>
    <dgm:cxn modelId="{23E7FC36-5B99-4EF1-B884-7D4769DC201E}" type="presOf" srcId="{3F6BE930-07CD-48AA-BCD1-946F5B9495C7}" destId="{89E4C51F-E4F9-445D-97A7-9B19C2135217}" srcOrd="1" destOrd="0" presId="urn:microsoft.com/office/officeart/2016/7/layout/LinearBlockProcessNumbered"/>
    <dgm:cxn modelId="{32378039-DE62-48E8-8B1D-78FD7B849863}" type="presOf" srcId="{7E3527FE-C596-422D-AEF7-0534517BF041}" destId="{2F906551-97FF-4BD6-B60D-8EDE52E1C1DB}" srcOrd="1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CBDEBE5F-8572-4854-BDEB-D162849C7E2C}" srcId="{8AA20905-3954-474B-A606-562BCA026DC1}" destId="{ECBC3D1C-F6FA-4A2B-A904-D5D587C60CBE}" srcOrd="0" destOrd="0" parTransId="{C1B4B8AE-0570-45C4-9AD6-AF729D03736D}" sibTransId="{8624AFC0-32EF-442E-B8B3-8D36D5D01EBF}"/>
    <dgm:cxn modelId="{75554442-3EF5-462C-84D8-C1685BB438BC}" type="presOf" srcId="{7E3527FE-C596-422D-AEF7-0534517BF041}" destId="{588D9D36-7E74-446D-AA60-AA261E04DEAB}" srcOrd="0" destOrd="0" presId="urn:microsoft.com/office/officeart/2016/7/layout/LinearBlockProcessNumbered"/>
    <dgm:cxn modelId="{CCF3254F-9549-43FD-B489-F7AE5B49862D}" type="presOf" srcId="{230D2676-3B6F-4D68-874B-6D566A6FFBFA}" destId="{F5235E03-040C-4267-A8B3-DBA5D4D1F2A2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59C13E70-135A-4137-A86A-AD0283084F9B}" type="presOf" srcId="{687841E9-787D-49D3-9948-DCC9A1699BB6}" destId="{9A86F310-2313-40D5-86F8-B7B826326E40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267CE8B-C77E-49AA-B6D9-001940DF02D1}" srcId="{8AA20905-3954-474B-A606-562BCA026DC1}" destId="{42E48C29-E3AA-481B-A046-0596733F5E64}" srcOrd="4" destOrd="0" parTransId="{1F03B0E3-9AAE-4E50-B35C-B2223DC0001C}" sibTransId="{230D2676-3B6F-4D68-874B-6D566A6FFBFA}"/>
    <dgm:cxn modelId="{22A86B9F-DD20-435F-BD27-F5063431568B}" type="presOf" srcId="{03861F00-80E9-4954-A41F-B984426EC5BB}" destId="{F62F09B4-EA32-4044-A0AD-61C5FFEBCB74}" srcOrd="1" destOrd="0" presId="urn:microsoft.com/office/officeart/2016/7/layout/LinearBlockProcessNumbered"/>
    <dgm:cxn modelId="{9061D3B1-52F5-4AFE-9B4A-A01DBA857A23}" type="presOf" srcId="{3F6BE930-07CD-48AA-BCD1-946F5B9495C7}" destId="{55C90699-6EDC-4F7E-B390-EBA4FCB1F1B4}" srcOrd="0" destOrd="0" presId="urn:microsoft.com/office/officeart/2016/7/layout/LinearBlockProcessNumbered"/>
    <dgm:cxn modelId="{E476EEBC-7C9F-4E07-BD58-1044B9769B64}" srcId="{8AA20905-3954-474B-A606-562BCA026DC1}" destId="{9EF41CC5-EF3B-4A6D-8229-3F1333EADFB3}" srcOrd="5" destOrd="0" parTransId="{DAEF1C7D-B0C5-46FA-BED3-8A54E918D3E0}" sibTransId="{98E6DD7C-B953-4119-9F64-9914E467ECBF}"/>
    <dgm:cxn modelId="{6A571FC2-B9EB-4704-80BE-1602EF014C5F}" srcId="{8AA20905-3954-474B-A606-562BCA026DC1}" destId="{7E3527FE-C596-422D-AEF7-0534517BF041}" srcOrd="1" destOrd="0" parTransId="{B70BB631-C160-46D2-A089-B7CA606DEF85}" sibTransId="{9FD38EB1-EC74-4AF2-86D2-421A1DA5B384}"/>
    <dgm:cxn modelId="{EA9703C4-727F-4A9C-A3A2-E25DE8D60C99}" type="presOf" srcId="{24196A31-A42E-468B-A349-AF072D05AAAE}" destId="{A69C592F-0C54-4A21-8C71-81EE009CBC26}" srcOrd="0" destOrd="0" presId="urn:microsoft.com/office/officeart/2016/7/layout/LinearBlockProcessNumbered"/>
    <dgm:cxn modelId="{B3010EC8-5F0E-4082-AE0C-B880B51E5C51}" type="presOf" srcId="{42E48C29-E3AA-481B-A046-0596733F5E64}" destId="{F9ABDF55-1BF7-4C6D-BD09-CE90B38238E1}" srcOrd="1" destOrd="0" presId="urn:microsoft.com/office/officeart/2016/7/layout/LinearBlockProcessNumbered"/>
    <dgm:cxn modelId="{F50D7CDA-AF04-42D5-8CAF-8124C24854AF}" type="presOf" srcId="{8624AFC0-32EF-442E-B8B3-8D36D5D01EBF}" destId="{875D84B6-5C31-4F34-92A4-112EAD8CDFF8}" srcOrd="0" destOrd="0" presId="urn:microsoft.com/office/officeart/2016/7/layout/LinearBlockProcessNumbered"/>
    <dgm:cxn modelId="{B7AEFADC-CCB7-417F-9BC6-E4230FF19E6E}" srcId="{8AA20905-3954-474B-A606-562BCA026DC1}" destId="{3F6BE930-07CD-48AA-BCD1-946F5B9495C7}" srcOrd="2" destOrd="0" parTransId="{C494971C-45C9-40F0-9651-3D95684FA44D}" sibTransId="{24196A31-A42E-468B-A349-AF072D05AAAE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977036F0-2BBC-4E4F-840C-22DB8E65B4E7}" type="presParOf" srcId="{579698BD-D232-4926-8D7B-29A69B90858B}" destId="{1EF2876E-A8FF-42FD-8670-A512FE60632B}" srcOrd="0" destOrd="0" presId="urn:microsoft.com/office/officeart/2016/7/layout/LinearBlockProcessNumbered"/>
    <dgm:cxn modelId="{CCA48179-A86C-4CCA-BEFC-21280DD9AE4F}" type="presParOf" srcId="{1EF2876E-A8FF-42FD-8670-A512FE60632B}" destId="{7514D077-9CE9-48C6-B36C-03C19CA122FB}" srcOrd="0" destOrd="0" presId="urn:microsoft.com/office/officeart/2016/7/layout/LinearBlockProcessNumbered"/>
    <dgm:cxn modelId="{6C4CB1FF-7AED-4707-A9BA-441531FAAD46}" type="presParOf" srcId="{1EF2876E-A8FF-42FD-8670-A512FE60632B}" destId="{875D84B6-5C31-4F34-92A4-112EAD8CDFF8}" srcOrd="1" destOrd="0" presId="urn:microsoft.com/office/officeart/2016/7/layout/LinearBlockProcessNumbered"/>
    <dgm:cxn modelId="{DEF2BB2E-79BA-430B-A960-7565F8F17261}" type="presParOf" srcId="{1EF2876E-A8FF-42FD-8670-A512FE60632B}" destId="{B2B3C939-00E4-4BF6-8A84-F5CBA6E92E4F}" srcOrd="2" destOrd="0" presId="urn:microsoft.com/office/officeart/2016/7/layout/LinearBlockProcessNumbered"/>
    <dgm:cxn modelId="{4B1A2042-6BE7-43CC-9FCB-188D3A64B80B}" type="presParOf" srcId="{579698BD-D232-4926-8D7B-29A69B90858B}" destId="{D1A71504-E6F8-4E85-B5ED-73A0D20ED72D}" srcOrd="1" destOrd="0" presId="urn:microsoft.com/office/officeart/2016/7/layout/LinearBlockProcessNumbered"/>
    <dgm:cxn modelId="{DBF034A9-2D2C-4AAD-9200-050DE7C5CBE3}" type="presParOf" srcId="{579698BD-D232-4926-8D7B-29A69B90858B}" destId="{FC13EF50-C928-48D4-BC13-3112880560AC}" srcOrd="2" destOrd="0" presId="urn:microsoft.com/office/officeart/2016/7/layout/LinearBlockProcessNumbered"/>
    <dgm:cxn modelId="{10D67168-D0FF-4EEA-A51F-07ACF549A7CB}" type="presParOf" srcId="{FC13EF50-C928-48D4-BC13-3112880560AC}" destId="{588D9D36-7E74-446D-AA60-AA261E04DEAB}" srcOrd="0" destOrd="0" presId="urn:microsoft.com/office/officeart/2016/7/layout/LinearBlockProcessNumbered"/>
    <dgm:cxn modelId="{CD07BE63-F6D0-4369-8321-BCD109F13456}" type="presParOf" srcId="{FC13EF50-C928-48D4-BC13-3112880560AC}" destId="{365DC092-E630-450D-A253-7074A740693F}" srcOrd="1" destOrd="0" presId="urn:microsoft.com/office/officeart/2016/7/layout/LinearBlockProcessNumbered"/>
    <dgm:cxn modelId="{6CDB6AE7-65E1-4E30-95B2-828E0505C8A9}" type="presParOf" srcId="{FC13EF50-C928-48D4-BC13-3112880560AC}" destId="{2F906551-97FF-4BD6-B60D-8EDE52E1C1DB}" srcOrd="2" destOrd="0" presId="urn:microsoft.com/office/officeart/2016/7/layout/LinearBlockProcessNumbered"/>
    <dgm:cxn modelId="{DE073725-0995-465C-9361-80C8BC8E8D52}" type="presParOf" srcId="{579698BD-D232-4926-8D7B-29A69B90858B}" destId="{6B36939A-C601-499F-82DC-8E80613C4DE8}" srcOrd="3" destOrd="0" presId="urn:microsoft.com/office/officeart/2016/7/layout/LinearBlockProcessNumbered"/>
    <dgm:cxn modelId="{2DD806B5-EFA8-4078-AAA9-5D53257196B0}" type="presParOf" srcId="{579698BD-D232-4926-8D7B-29A69B90858B}" destId="{3DC67F31-F9A3-455F-8CB1-841A54F12980}" srcOrd="4" destOrd="0" presId="urn:microsoft.com/office/officeart/2016/7/layout/LinearBlockProcessNumbered"/>
    <dgm:cxn modelId="{D9EE790C-BED4-4C3A-B07E-E31D97D392AF}" type="presParOf" srcId="{3DC67F31-F9A3-455F-8CB1-841A54F12980}" destId="{55C90699-6EDC-4F7E-B390-EBA4FCB1F1B4}" srcOrd="0" destOrd="0" presId="urn:microsoft.com/office/officeart/2016/7/layout/LinearBlockProcessNumbered"/>
    <dgm:cxn modelId="{2BE1B79A-7CF6-4191-967F-DE15F65F5358}" type="presParOf" srcId="{3DC67F31-F9A3-455F-8CB1-841A54F12980}" destId="{A69C592F-0C54-4A21-8C71-81EE009CBC26}" srcOrd="1" destOrd="0" presId="urn:microsoft.com/office/officeart/2016/7/layout/LinearBlockProcessNumbered"/>
    <dgm:cxn modelId="{A89C8F6D-95FC-4438-A23F-F4BE172D40A3}" type="presParOf" srcId="{3DC67F31-F9A3-455F-8CB1-841A54F12980}" destId="{89E4C51F-E4F9-445D-97A7-9B19C2135217}" srcOrd="2" destOrd="0" presId="urn:microsoft.com/office/officeart/2016/7/layout/LinearBlockProcessNumbered"/>
    <dgm:cxn modelId="{384DC470-C639-4C62-95B4-E6F3BA692858}" type="presParOf" srcId="{579698BD-D232-4926-8D7B-29A69B90858B}" destId="{36471676-F4FD-44FF-A937-AE264B329C2E}" srcOrd="5" destOrd="0" presId="urn:microsoft.com/office/officeart/2016/7/layout/LinearBlockProcessNumbered"/>
    <dgm:cxn modelId="{19ADD00B-095E-449A-A025-3C3605ADCD38}" type="presParOf" srcId="{579698BD-D232-4926-8D7B-29A69B90858B}" destId="{E910EA13-A826-4D7B-A4A6-C76AF1F1D6FD}" srcOrd="6" destOrd="0" presId="urn:microsoft.com/office/officeart/2016/7/layout/LinearBlockProcessNumbered"/>
    <dgm:cxn modelId="{E441CD64-6085-4DED-A2DB-A122499655A3}" type="presParOf" srcId="{E910EA13-A826-4D7B-A4A6-C76AF1F1D6FD}" destId="{D24EE2D0-65FD-41AB-9D70-05FBA9431C9D}" srcOrd="0" destOrd="0" presId="urn:microsoft.com/office/officeart/2016/7/layout/LinearBlockProcessNumbered"/>
    <dgm:cxn modelId="{834C7B7D-905C-4A9E-BB9B-430E57A73D54}" type="presParOf" srcId="{E910EA13-A826-4D7B-A4A6-C76AF1F1D6FD}" destId="{9A86F310-2313-40D5-86F8-B7B826326E40}" srcOrd="1" destOrd="0" presId="urn:microsoft.com/office/officeart/2016/7/layout/LinearBlockProcessNumbered"/>
    <dgm:cxn modelId="{32128D8C-F053-452A-82FD-985D389BDE85}" type="presParOf" srcId="{E910EA13-A826-4D7B-A4A6-C76AF1F1D6FD}" destId="{F62F09B4-EA32-4044-A0AD-61C5FFEBCB74}" srcOrd="2" destOrd="0" presId="urn:microsoft.com/office/officeart/2016/7/layout/LinearBlockProcessNumbered"/>
    <dgm:cxn modelId="{FEC0B3A7-76CB-4EF0-B9F2-298D2740A2AB}" type="presParOf" srcId="{579698BD-D232-4926-8D7B-29A69B90858B}" destId="{11C45B55-441D-4C0B-A041-D09EE28E4D3C}" srcOrd="7" destOrd="0" presId="urn:microsoft.com/office/officeart/2016/7/layout/LinearBlockProcessNumbered"/>
    <dgm:cxn modelId="{07019AEB-0FE4-46EE-A3B9-F0C70F51577C}" type="presParOf" srcId="{579698BD-D232-4926-8D7B-29A69B90858B}" destId="{260FB73F-BB2B-46B1-9CC9-74D11D2B384D}" srcOrd="8" destOrd="0" presId="urn:microsoft.com/office/officeart/2016/7/layout/LinearBlockProcessNumbered"/>
    <dgm:cxn modelId="{8E5BB64D-0EE6-49E8-AA43-6A52EB93CEEC}" type="presParOf" srcId="{260FB73F-BB2B-46B1-9CC9-74D11D2B384D}" destId="{404C186E-6227-4EC0-88D7-A2DBBE513EC7}" srcOrd="0" destOrd="0" presId="urn:microsoft.com/office/officeart/2016/7/layout/LinearBlockProcessNumbered"/>
    <dgm:cxn modelId="{F230EE9A-D59B-4DFA-AF28-DA67B3A0BE08}" type="presParOf" srcId="{260FB73F-BB2B-46B1-9CC9-74D11D2B384D}" destId="{F5235E03-040C-4267-A8B3-DBA5D4D1F2A2}" srcOrd="1" destOrd="0" presId="urn:microsoft.com/office/officeart/2016/7/layout/LinearBlockProcessNumbered"/>
    <dgm:cxn modelId="{5124736F-1A7F-4730-89CF-90F6A9B71C32}" type="presParOf" srcId="{260FB73F-BB2B-46B1-9CC9-74D11D2B384D}" destId="{F9ABDF55-1BF7-4C6D-BD09-CE90B38238E1}" srcOrd="2" destOrd="0" presId="urn:microsoft.com/office/officeart/2016/7/layout/LinearBlockProcessNumbered"/>
    <dgm:cxn modelId="{1ECEE539-688E-41A2-A984-D7313F1207C3}" type="presParOf" srcId="{579698BD-D232-4926-8D7B-29A69B90858B}" destId="{81977C9B-5444-413D-80D8-5DFD352B3025}" srcOrd="9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10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CBC3D1C-F6FA-4A2B-A904-D5D587C60CBE}">
      <dgm:prSet/>
      <dgm:spPr>
        <a:blipFill rotWithShape="0">
          <a:blip xmlns:r="http://schemas.openxmlformats.org/officeDocument/2006/relationships" r:embed="rId1"/>
          <a:srcRect/>
          <a:stretch>
            <a:fillRect t="-9000" b="-9000"/>
          </a:stretch>
        </a:blipFill>
      </dgm:spPr>
      <dgm:t>
        <a:bodyPr rtlCol="0"/>
        <a:lstStyle/>
        <a:p>
          <a:pPr latinLnBrk="1"/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커피</a:t>
          </a:r>
          <a:br>
            <a: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rPr>
            <a:t>마시기</a:t>
          </a: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8624AFC0-32EF-442E-B8B3-8D36D5D01EBF}" type="sibTrans" cxnId="{CBDEBE5F-8572-4854-BDEB-D162849C7E2C}">
      <dgm:prSet phldrT="01" phldr="0"/>
      <dgm:spPr/>
      <dgm:t>
        <a:bodyPr/>
        <a:lstStyle/>
        <a:p>
          <a:pPr latinLnBrk="1"/>
          <a:r>
            <a:rPr lang="ko-KR" altLang="en-US"/>
            <a:t>01</a:t>
          </a:r>
        </a:p>
      </dgm:t>
    </dgm:pt>
    <dgm:pt modelId="{C1B4B8AE-0570-45C4-9AD6-AF729D03736D}" type="parTrans" cxnId="{CBDEBE5F-8572-4854-BDEB-D162849C7E2C}">
      <dgm:prSet/>
      <dgm:spPr/>
      <dgm:t>
        <a:bodyPr/>
        <a:lstStyle/>
        <a:p>
          <a:pPr latinLnBrk="1"/>
          <a:endParaRPr lang="ko-KR" altLang="en-US"/>
        </a:p>
      </dgm:t>
    </dgm:pt>
    <dgm:pt modelId="{7E3527FE-C596-422D-AEF7-0534517BF041}">
      <dgm:prSet/>
      <dgm:spPr>
        <a:blipFill rotWithShape="0">
          <a:blip xmlns:r="http://schemas.openxmlformats.org/officeDocument/2006/relationships" r:embed="rId2"/>
          <a:srcRect/>
          <a:stretch>
            <a:fillRect l="-18000" r="-18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B70BB631-C160-46D2-A089-B7CA606DEF85}" type="parTrans" cxnId="{6A571FC2-B9EB-4704-80BE-1602EF014C5F}">
      <dgm:prSet/>
      <dgm:spPr/>
      <dgm:t>
        <a:bodyPr/>
        <a:lstStyle/>
        <a:p>
          <a:pPr latinLnBrk="1"/>
          <a:endParaRPr lang="ko-KR" altLang="en-US"/>
        </a:p>
      </dgm:t>
    </dgm:pt>
    <dgm:pt modelId="{9FD38EB1-EC74-4AF2-86D2-421A1DA5B384}" type="sibTrans" cxnId="{6A571FC2-B9EB-4704-80BE-1602EF014C5F}">
      <dgm:prSet phldrT="02" phldr="0"/>
      <dgm:spPr/>
      <dgm:t>
        <a:bodyPr/>
        <a:lstStyle/>
        <a:p>
          <a:pPr latinLnBrk="1"/>
          <a:r>
            <a:rPr lang="ko-KR" altLang="en-US"/>
            <a:t>02</a:t>
          </a:r>
        </a:p>
      </dgm:t>
    </dgm:pt>
    <dgm:pt modelId="{3F6BE930-07CD-48AA-BCD1-946F5B9495C7}">
      <dgm:prSet/>
      <dgm:spPr>
        <a:blipFill rotWithShape="0">
          <a:blip xmlns:r="http://schemas.openxmlformats.org/officeDocument/2006/relationships" r:embed="rId3"/>
          <a:srcRect/>
          <a:stretch>
            <a:fillRect l="-8000" r="-8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C494971C-45C9-40F0-9651-3D95684FA44D}" type="parTrans" cxnId="{B7AEFADC-CCB7-417F-9BC6-E4230FF19E6E}">
      <dgm:prSet/>
      <dgm:spPr/>
      <dgm:t>
        <a:bodyPr/>
        <a:lstStyle/>
        <a:p>
          <a:pPr latinLnBrk="1"/>
          <a:endParaRPr lang="ko-KR" altLang="en-US"/>
        </a:p>
      </dgm:t>
    </dgm:pt>
    <dgm:pt modelId="{24196A31-A42E-468B-A349-AF072D05AAAE}" type="sibTrans" cxnId="{B7AEFADC-CCB7-417F-9BC6-E4230FF19E6E}">
      <dgm:prSet phldrT="03" phldr="0"/>
      <dgm:spPr/>
      <dgm:t>
        <a:bodyPr/>
        <a:lstStyle/>
        <a:p>
          <a:pPr latinLnBrk="1"/>
          <a:r>
            <a:rPr lang="ko-KR" altLang="en-US"/>
            <a:t>03</a:t>
          </a:r>
        </a:p>
      </dgm:t>
    </dgm:pt>
    <dgm:pt modelId="{03861F00-80E9-4954-A41F-B984426EC5BB}">
      <dgm:prSet/>
      <dgm:spPr>
        <a:blipFill rotWithShape="0">
          <a:blip xmlns:r="http://schemas.openxmlformats.org/officeDocument/2006/relationships" r:embed="rId4"/>
          <a:srcRect/>
          <a:stretch>
            <a:fillRect l="-10000" r="-10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026E9B9-3CB1-4EE5-B434-75392C5A6DE3}" type="parTrans" cxnId="{C918000E-BB7A-44AC-B3A6-C25DA222ED59}">
      <dgm:prSet/>
      <dgm:spPr/>
      <dgm:t>
        <a:bodyPr/>
        <a:lstStyle/>
        <a:p>
          <a:pPr latinLnBrk="1"/>
          <a:endParaRPr lang="ko-KR" altLang="en-US"/>
        </a:p>
      </dgm:t>
    </dgm:pt>
    <dgm:pt modelId="{687841E9-787D-49D3-9948-DCC9A1699BB6}" type="sibTrans" cxnId="{C918000E-BB7A-44AC-B3A6-C25DA222ED59}">
      <dgm:prSet phldrT="04" phldr="0"/>
      <dgm:spPr/>
      <dgm:t>
        <a:bodyPr/>
        <a:lstStyle/>
        <a:p>
          <a:pPr latinLnBrk="1"/>
          <a:r>
            <a:rPr lang="ko-KR" altLang="en-US"/>
            <a:t>04</a:t>
          </a:r>
        </a:p>
      </dgm:t>
    </dgm:pt>
    <dgm:pt modelId="{42E48C29-E3AA-481B-A046-0596733F5E64}">
      <dgm:prSet/>
      <dgm:spPr>
        <a:blipFill rotWithShape="0">
          <a:blip xmlns:r="http://schemas.openxmlformats.org/officeDocument/2006/relationships" r:embed="rId5"/>
          <a:srcRect/>
          <a:stretch>
            <a:fillRect t="-1000" b="-1000"/>
          </a:stretch>
        </a:blipFill>
      </dgm:spPr>
      <dgm:t>
        <a:bodyPr rtlCol="0"/>
        <a:lstStyle/>
        <a:p>
          <a:pPr rtl="0">
            <a:defRPr cap="all"/>
          </a:pPr>
          <a:endParaRPr lang="ko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gm:t>
    </dgm:pt>
    <dgm:pt modelId="{1F03B0E3-9AAE-4E50-B35C-B2223DC0001C}" type="parTrans" cxnId="{F267CE8B-C77E-49AA-B6D9-001940DF02D1}">
      <dgm:prSet/>
      <dgm:spPr/>
      <dgm:t>
        <a:bodyPr/>
        <a:lstStyle/>
        <a:p>
          <a:pPr latinLnBrk="1"/>
          <a:endParaRPr lang="ko-KR" altLang="en-US"/>
        </a:p>
      </dgm:t>
    </dgm:pt>
    <dgm:pt modelId="{230D2676-3B6F-4D68-874B-6D566A6FFBFA}" type="sibTrans" cxnId="{F267CE8B-C77E-49AA-B6D9-001940DF02D1}">
      <dgm:prSet phldrT="05" phldr="0"/>
      <dgm:spPr/>
      <dgm:t>
        <a:bodyPr/>
        <a:lstStyle/>
        <a:p>
          <a:pPr latinLnBrk="1"/>
          <a:r>
            <a:rPr lang="ko-KR" altLang="en-US"/>
            <a:t>05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1EF2876E-A8FF-42FD-8670-A512FE60632B}" type="pres">
      <dgm:prSet presAssocID="{ECBC3D1C-F6FA-4A2B-A904-D5D587C60CBE}" presName="compositeNode" presStyleCnt="0">
        <dgm:presLayoutVars>
          <dgm:bulletEnabled val="1"/>
        </dgm:presLayoutVars>
      </dgm:prSet>
      <dgm:spPr/>
    </dgm:pt>
    <dgm:pt modelId="{7514D077-9CE9-48C6-B36C-03C19CA122FB}" type="pres">
      <dgm:prSet presAssocID="{ECBC3D1C-F6FA-4A2B-A904-D5D587C60CBE}" presName="bgRect" presStyleLbl="alignNode1" presStyleIdx="0" presStyleCnt="5" custLinFactNeighborX="145"/>
      <dgm:spPr/>
    </dgm:pt>
    <dgm:pt modelId="{875D84B6-5C31-4F34-92A4-112EAD8CDFF8}" type="pres">
      <dgm:prSet presAssocID="{8624AFC0-32EF-442E-B8B3-8D36D5D01EBF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2B3C939-00E4-4BF6-8A84-F5CBA6E92E4F}" type="pres">
      <dgm:prSet presAssocID="{ECBC3D1C-F6FA-4A2B-A904-D5D587C60CBE}" presName="nodeRect" presStyleLbl="alignNode1" presStyleIdx="0" presStyleCnt="5">
        <dgm:presLayoutVars>
          <dgm:bulletEnabled val="1"/>
        </dgm:presLayoutVars>
      </dgm:prSet>
      <dgm:spPr/>
    </dgm:pt>
    <dgm:pt modelId="{D1A71504-E6F8-4E85-B5ED-73A0D20ED72D}" type="pres">
      <dgm:prSet presAssocID="{8624AFC0-32EF-442E-B8B3-8D36D5D01EBF}" presName="sibTrans" presStyleCnt="0"/>
      <dgm:spPr/>
    </dgm:pt>
    <dgm:pt modelId="{FC13EF50-C928-48D4-BC13-3112880560AC}" type="pres">
      <dgm:prSet presAssocID="{7E3527FE-C596-422D-AEF7-0534517BF041}" presName="compositeNode" presStyleCnt="0">
        <dgm:presLayoutVars>
          <dgm:bulletEnabled val="1"/>
        </dgm:presLayoutVars>
      </dgm:prSet>
      <dgm:spPr/>
    </dgm:pt>
    <dgm:pt modelId="{588D9D36-7E74-446D-AA60-AA261E04DEAB}" type="pres">
      <dgm:prSet presAssocID="{7E3527FE-C596-422D-AEF7-0534517BF041}" presName="bgRect" presStyleLbl="alignNode1" presStyleIdx="1" presStyleCnt="5"/>
      <dgm:spPr/>
    </dgm:pt>
    <dgm:pt modelId="{365DC092-E630-450D-A253-7074A740693F}" type="pres">
      <dgm:prSet presAssocID="{9FD38EB1-EC74-4AF2-86D2-421A1DA5B38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2F906551-97FF-4BD6-B60D-8EDE52E1C1DB}" type="pres">
      <dgm:prSet presAssocID="{7E3527FE-C596-422D-AEF7-0534517BF041}" presName="nodeRect" presStyleLbl="alignNode1" presStyleIdx="1" presStyleCnt="5">
        <dgm:presLayoutVars>
          <dgm:bulletEnabled val="1"/>
        </dgm:presLayoutVars>
      </dgm:prSet>
      <dgm:spPr/>
    </dgm:pt>
    <dgm:pt modelId="{6B36939A-C601-499F-82DC-8E80613C4DE8}" type="pres">
      <dgm:prSet presAssocID="{9FD38EB1-EC74-4AF2-86D2-421A1DA5B384}" presName="sibTrans" presStyleCnt="0"/>
      <dgm:spPr/>
    </dgm:pt>
    <dgm:pt modelId="{3DC67F31-F9A3-455F-8CB1-841A54F12980}" type="pres">
      <dgm:prSet presAssocID="{3F6BE930-07CD-48AA-BCD1-946F5B9495C7}" presName="compositeNode" presStyleCnt="0">
        <dgm:presLayoutVars>
          <dgm:bulletEnabled val="1"/>
        </dgm:presLayoutVars>
      </dgm:prSet>
      <dgm:spPr/>
    </dgm:pt>
    <dgm:pt modelId="{55C90699-6EDC-4F7E-B390-EBA4FCB1F1B4}" type="pres">
      <dgm:prSet presAssocID="{3F6BE930-07CD-48AA-BCD1-946F5B9495C7}" presName="bgRect" presStyleLbl="alignNode1" presStyleIdx="2" presStyleCnt="5"/>
      <dgm:spPr/>
    </dgm:pt>
    <dgm:pt modelId="{A69C592F-0C54-4A21-8C71-81EE009CBC26}" type="pres">
      <dgm:prSet presAssocID="{24196A31-A42E-468B-A349-AF072D05AAA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9E4C51F-E4F9-445D-97A7-9B19C2135217}" type="pres">
      <dgm:prSet presAssocID="{3F6BE930-07CD-48AA-BCD1-946F5B9495C7}" presName="nodeRect" presStyleLbl="alignNode1" presStyleIdx="2" presStyleCnt="5">
        <dgm:presLayoutVars>
          <dgm:bulletEnabled val="1"/>
        </dgm:presLayoutVars>
      </dgm:prSet>
      <dgm:spPr/>
    </dgm:pt>
    <dgm:pt modelId="{36471676-F4FD-44FF-A937-AE264B329C2E}" type="pres">
      <dgm:prSet presAssocID="{24196A31-A42E-468B-A349-AF072D05AAAE}" presName="sibTrans" presStyleCnt="0"/>
      <dgm:spPr/>
    </dgm:pt>
    <dgm:pt modelId="{E910EA13-A826-4D7B-A4A6-C76AF1F1D6FD}" type="pres">
      <dgm:prSet presAssocID="{03861F00-80E9-4954-A41F-B984426EC5BB}" presName="compositeNode" presStyleCnt="0">
        <dgm:presLayoutVars>
          <dgm:bulletEnabled val="1"/>
        </dgm:presLayoutVars>
      </dgm:prSet>
      <dgm:spPr/>
    </dgm:pt>
    <dgm:pt modelId="{D24EE2D0-65FD-41AB-9D70-05FBA9431C9D}" type="pres">
      <dgm:prSet presAssocID="{03861F00-80E9-4954-A41F-B984426EC5BB}" presName="bgRect" presStyleLbl="alignNode1" presStyleIdx="3" presStyleCnt="5"/>
      <dgm:spPr/>
    </dgm:pt>
    <dgm:pt modelId="{9A86F310-2313-40D5-86F8-B7B826326E40}" type="pres">
      <dgm:prSet presAssocID="{687841E9-787D-49D3-9948-DCC9A1699BB6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62F09B4-EA32-4044-A0AD-61C5FFEBCB74}" type="pres">
      <dgm:prSet presAssocID="{03861F00-80E9-4954-A41F-B984426EC5BB}" presName="nodeRect" presStyleLbl="alignNode1" presStyleIdx="3" presStyleCnt="5">
        <dgm:presLayoutVars>
          <dgm:bulletEnabled val="1"/>
        </dgm:presLayoutVars>
      </dgm:prSet>
      <dgm:spPr/>
    </dgm:pt>
    <dgm:pt modelId="{11C45B55-441D-4C0B-A041-D09EE28E4D3C}" type="pres">
      <dgm:prSet presAssocID="{687841E9-787D-49D3-9948-DCC9A1699BB6}" presName="sibTrans" presStyleCnt="0"/>
      <dgm:spPr/>
    </dgm:pt>
    <dgm:pt modelId="{260FB73F-BB2B-46B1-9CC9-74D11D2B384D}" type="pres">
      <dgm:prSet presAssocID="{42E48C29-E3AA-481B-A046-0596733F5E64}" presName="compositeNode" presStyleCnt="0">
        <dgm:presLayoutVars>
          <dgm:bulletEnabled val="1"/>
        </dgm:presLayoutVars>
      </dgm:prSet>
      <dgm:spPr/>
    </dgm:pt>
    <dgm:pt modelId="{404C186E-6227-4EC0-88D7-A2DBBE513EC7}" type="pres">
      <dgm:prSet presAssocID="{42E48C29-E3AA-481B-A046-0596733F5E64}" presName="bgRect" presStyleLbl="alignNode1" presStyleIdx="4" presStyleCnt="5"/>
      <dgm:spPr/>
    </dgm:pt>
    <dgm:pt modelId="{F5235E03-040C-4267-A8B3-DBA5D4D1F2A2}" type="pres">
      <dgm:prSet presAssocID="{230D2676-3B6F-4D68-874B-6D566A6FFBF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9ABDF55-1BF7-4C6D-BD09-CE90B38238E1}" type="pres">
      <dgm:prSet presAssocID="{42E48C29-E3AA-481B-A046-0596733F5E64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7ED66404-16C0-4055-A32D-42DFF31B8894}" type="presOf" srcId="{03861F00-80E9-4954-A41F-B984426EC5BB}" destId="{D24EE2D0-65FD-41AB-9D70-05FBA9431C9D}" srcOrd="0" destOrd="0" presId="urn:microsoft.com/office/officeart/2016/7/layout/LinearBlockProcessNumbered"/>
    <dgm:cxn modelId="{F4A4780C-4638-4A38-A4E2-A3C2DCE59500}" type="presOf" srcId="{9FD38EB1-EC74-4AF2-86D2-421A1DA5B384}" destId="{365DC092-E630-450D-A253-7074A740693F}" srcOrd="0" destOrd="0" presId="urn:microsoft.com/office/officeart/2016/7/layout/LinearBlockProcessNumbered"/>
    <dgm:cxn modelId="{07DF7F0C-DFED-40A2-BDCB-7B2CB3DCB484}" type="presOf" srcId="{42E48C29-E3AA-481B-A046-0596733F5E64}" destId="{404C186E-6227-4EC0-88D7-A2DBBE513EC7}" srcOrd="0" destOrd="0" presId="urn:microsoft.com/office/officeart/2016/7/layout/LinearBlockProcessNumbered"/>
    <dgm:cxn modelId="{C918000E-BB7A-44AC-B3A6-C25DA222ED59}" srcId="{8AA20905-3954-474B-A606-562BCA026DC1}" destId="{03861F00-80E9-4954-A41F-B984426EC5BB}" srcOrd="3" destOrd="0" parTransId="{1026E9B9-3CB1-4EE5-B434-75392C5A6DE3}" sibTransId="{687841E9-787D-49D3-9948-DCC9A1699BB6}"/>
    <dgm:cxn modelId="{DD63BF15-28A2-4C8D-9793-64BAABE1155D}" type="presOf" srcId="{ECBC3D1C-F6FA-4A2B-A904-D5D587C60CBE}" destId="{B2B3C939-00E4-4BF6-8A84-F5CBA6E92E4F}" srcOrd="1" destOrd="0" presId="urn:microsoft.com/office/officeart/2016/7/layout/LinearBlockProcessNumbered"/>
    <dgm:cxn modelId="{5420C41B-CA54-4994-9F9D-2877C7772923}" type="presOf" srcId="{ECBC3D1C-F6FA-4A2B-A904-D5D587C60CBE}" destId="{7514D077-9CE9-48C6-B36C-03C19CA122FB}" srcOrd="0" destOrd="0" presId="urn:microsoft.com/office/officeart/2016/7/layout/LinearBlockProcessNumbered"/>
    <dgm:cxn modelId="{23E7FC36-5B99-4EF1-B884-7D4769DC201E}" type="presOf" srcId="{3F6BE930-07CD-48AA-BCD1-946F5B9495C7}" destId="{89E4C51F-E4F9-445D-97A7-9B19C2135217}" srcOrd="1" destOrd="0" presId="urn:microsoft.com/office/officeart/2016/7/layout/LinearBlockProcessNumbered"/>
    <dgm:cxn modelId="{32378039-DE62-48E8-8B1D-78FD7B849863}" type="presOf" srcId="{7E3527FE-C596-422D-AEF7-0534517BF041}" destId="{2F906551-97FF-4BD6-B60D-8EDE52E1C1DB}" srcOrd="1" destOrd="0" presId="urn:microsoft.com/office/officeart/2016/7/layout/LinearBlockProcessNumbered"/>
    <dgm:cxn modelId="{CBDEBE5F-8572-4854-BDEB-D162849C7E2C}" srcId="{8AA20905-3954-474B-A606-562BCA026DC1}" destId="{ECBC3D1C-F6FA-4A2B-A904-D5D587C60CBE}" srcOrd="0" destOrd="0" parTransId="{C1B4B8AE-0570-45C4-9AD6-AF729D03736D}" sibTransId="{8624AFC0-32EF-442E-B8B3-8D36D5D01EBF}"/>
    <dgm:cxn modelId="{75554442-3EF5-462C-84D8-C1685BB438BC}" type="presOf" srcId="{7E3527FE-C596-422D-AEF7-0534517BF041}" destId="{588D9D36-7E74-446D-AA60-AA261E04DEAB}" srcOrd="0" destOrd="0" presId="urn:microsoft.com/office/officeart/2016/7/layout/LinearBlockProcessNumbered"/>
    <dgm:cxn modelId="{CCF3254F-9549-43FD-B489-F7AE5B49862D}" type="presOf" srcId="{230D2676-3B6F-4D68-874B-6D566A6FFBFA}" destId="{F5235E03-040C-4267-A8B3-DBA5D4D1F2A2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59C13E70-135A-4137-A86A-AD0283084F9B}" type="presOf" srcId="{687841E9-787D-49D3-9948-DCC9A1699BB6}" destId="{9A86F310-2313-40D5-86F8-B7B826326E40}" srcOrd="0" destOrd="0" presId="urn:microsoft.com/office/officeart/2016/7/layout/LinearBlockProcessNumbered"/>
    <dgm:cxn modelId="{F267CE8B-C77E-49AA-B6D9-001940DF02D1}" srcId="{8AA20905-3954-474B-A606-562BCA026DC1}" destId="{42E48C29-E3AA-481B-A046-0596733F5E64}" srcOrd="4" destOrd="0" parTransId="{1F03B0E3-9AAE-4E50-B35C-B2223DC0001C}" sibTransId="{230D2676-3B6F-4D68-874B-6D566A6FFBFA}"/>
    <dgm:cxn modelId="{22A86B9F-DD20-435F-BD27-F5063431568B}" type="presOf" srcId="{03861F00-80E9-4954-A41F-B984426EC5BB}" destId="{F62F09B4-EA32-4044-A0AD-61C5FFEBCB74}" srcOrd="1" destOrd="0" presId="urn:microsoft.com/office/officeart/2016/7/layout/LinearBlockProcessNumbered"/>
    <dgm:cxn modelId="{9061D3B1-52F5-4AFE-9B4A-A01DBA857A23}" type="presOf" srcId="{3F6BE930-07CD-48AA-BCD1-946F5B9495C7}" destId="{55C90699-6EDC-4F7E-B390-EBA4FCB1F1B4}" srcOrd="0" destOrd="0" presId="urn:microsoft.com/office/officeart/2016/7/layout/LinearBlockProcessNumbered"/>
    <dgm:cxn modelId="{6A571FC2-B9EB-4704-80BE-1602EF014C5F}" srcId="{8AA20905-3954-474B-A606-562BCA026DC1}" destId="{7E3527FE-C596-422D-AEF7-0534517BF041}" srcOrd="1" destOrd="0" parTransId="{B70BB631-C160-46D2-A089-B7CA606DEF85}" sibTransId="{9FD38EB1-EC74-4AF2-86D2-421A1DA5B384}"/>
    <dgm:cxn modelId="{EA9703C4-727F-4A9C-A3A2-E25DE8D60C99}" type="presOf" srcId="{24196A31-A42E-468B-A349-AF072D05AAAE}" destId="{A69C592F-0C54-4A21-8C71-81EE009CBC26}" srcOrd="0" destOrd="0" presId="urn:microsoft.com/office/officeart/2016/7/layout/LinearBlockProcessNumbered"/>
    <dgm:cxn modelId="{B3010EC8-5F0E-4082-AE0C-B880B51E5C51}" type="presOf" srcId="{42E48C29-E3AA-481B-A046-0596733F5E64}" destId="{F9ABDF55-1BF7-4C6D-BD09-CE90B38238E1}" srcOrd="1" destOrd="0" presId="urn:microsoft.com/office/officeart/2016/7/layout/LinearBlockProcessNumbered"/>
    <dgm:cxn modelId="{F50D7CDA-AF04-42D5-8CAF-8124C24854AF}" type="presOf" srcId="{8624AFC0-32EF-442E-B8B3-8D36D5D01EBF}" destId="{875D84B6-5C31-4F34-92A4-112EAD8CDFF8}" srcOrd="0" destOrd="0" presId="urn:microsoft.com/office/officeart/2016/7/layout/LinearBlockProcessNumbered"/>
    <dgm:cxn modelId="{B7AEFADC-CCB7-417F-9BC6-E4230FF19E6E}" srcId="{8AA20905-3954-474B-A606-562BCA026DC1}" destId="{3F6BE930-07CD-48AA-BCD1-946F5B9495C7}" srcOrd="2" destOrd="0" parTransId="{C494971C-45C9-40F0-9651-3D95684FA44D}" sibTransId="{24196A31-A42E-468B-A349-AF072D05AAAE}"/>
    <dgm:cxn modelId="{977036F0-2BBC-4E4F-840C-22DB8E65B4E7}" type="presParOf" srcId="{579698BD-D232-4926-8D7B-29A69B90858B}" destId="{1EF2876E-A8FF-42FD-8670-A512FE60632B}" srcOrd="0" destOrd="0" presId="urn:microsoft.com/office/officeart/2016/7/layout/LinearBlockProcessNumbered"/>
    <dgm:cxn modelId="{CCA48179-A86C-4CCA-BEFC-21280DD9AE4F}" type="presParOf" srcId="{1EF2876E-A8FF-42FD-8670-A512FE60632B}" destId="{7514D077-9CE9-48C6-B36C-03C19CA122FB}" srcOrd="0" destOrd="0" presId="urn:microsoft.com/office/officeart/2016/7/layout/LinearBlockProcessNumbered"/>
    <dgm:cxn modelId="{6C4CB1FF-7AED-4707-A9BA-441531FAAD46}" type="presParOf" srcId="{1EF2876E-A8FF-42FD-8670-A512FE60632B}" destId="{875D84B6-5C31-4F34-92A4-112EAD8CDFF8}" srcOrd="1" destOrd="0" presId="urn:microsoft.com/office/officeart/2016/7/layout/LinearBlockProcessNumbered"/>
    <dgm:cxn modelId="{DEF2BB2E-79BA-430B-A960-7565F8F17261}" type="presParOf" srcId="{1EF2876E-A8FF-42FD-8670-A512FE60632B}" destId="{B2B3C939-00E4-4BF6-8A84-F5CBA6E92E4F}" srcOrd="2" destOrd="0" presId="urn:microsoft.com/office/officeart/2016/7/layout/LinearBlockProcessNumbered"/>
    <dgm:cxn modelId="{4B1A2042-6BE7-43CC-9FCB-188D3A64B80B}" type="presParOf" srcId="{579698BD-D232-4926-8D7B-29A69B90858B}" destId="{D1A71504-E6F8-4E85-B5ED-73A0D20ED72D}" srcOrd="1" destOrd="0" presId="urn:microsoft.com/office/officeart/2016/7/layout/LinearBlockProcessNumbered"/>
    <dgm:cxn modelId="{DBF034A9-2D2C-4AAD-9200-050DE7C5CBE3}" type="presParOf" srcId="{579698BD-D232-4926-8D7B-29A69B90858B}" destId="{FC13EF50-C928-48D4-BC13-3112880560AC}" srcOrd="2" destOrd="0" presId="urn:microsoft.com/office/officeart/2016/7/layout/LinearBlockProcessNumbered"/>
    <dgm:cxn modelId="{10D67168-D0FF-4EEA-A51F-07ACF549A7CB}" type="presParOf" srcId="{FC13EF50-C928-48D4-BC13-3112880560AC}" destId="{588D9D36-7E74-446D-AA60-AA261E04DEAB}" srcOrd="0" destOrd="0" presId="urn:microsoft.com/office/officeart/2016/7/layout/LinearBlockProcessNumbered"/>
    <dgm:cxn modelId="{CD07BE63-F6D0-4369-8321-BCD109F13456}" type="presParOf" srcId="{FC13EF50-C928-48D4-BC13-3112880560AC}" destId="{365DC092-E630-450D-A253-7074A740693F}" srcOrd="1" destOrd="0" presId="urn:microsoft.com/office/officeart/2016/7/layout/LinearBlockProcessNumbered"/>
    <dgm:cxn modelId="{6CDB6AE7-65E1-4E30-95B2-828E0505C8A9}" type="presParOf" srcId="{FC13EF50-C928-48D4-BC13-3112880560AC}" destId="{2F906551-97FF-4BD6-B60D-8EDE52E1C1DB}" srcOrd="2" destOrd="0" presId="urn:microsoft.com/office/officeart/2016/7/layout/LinearBlockProcessNumbered"/>
    <dgm:cxn modelId="{DE073725-0995-465C-9361-80C8BC8E8D52}" type="presParOf" srcId="{579698BD-D232-4926-8D7B-29A69B90858B}" destId="{6B36939A-C601-499F-82DC-8E80613C4DE8}" srcOrd="3" destOrd="0" presId="urn:microsoft.com/office/officeart/2016/7/layout/LinearBlockProcessNumbered"/>
    <dgm:cxn modelId="{2DD806B5-EFA8-4078-AAA9-5D53257196B0}" type="presParOf" srcId="{579698BD-D232-4926-8D7B-29A69B90858B}" destId="{3DC67F31-F9A3-455F-8CB1-841A54F12980}" srcOrd="4" destOrd="0" presId="urn:microsoft.com/office/officeart/2016/7/layout/LinearBlockProcessNumbered"/>
    <dgm:cxn modelId="{D9EE790C-BED4-4C3A-B07E-E31D97D392AF}" type="presParOf" srcId="{3DC67F31-F9A3-455F-8CB1-841A54F12980}" destId="{55C90699-6EDC-4F7E-B390-EBA4FCB1F1B4}" srcOrd="0" destOrd="0" presId="urn:microsoft.com/office/officeart/2016/7/layout/LinearBlockProcessNumbered"/>
    <dgm:cxn modelId="{2BE1B79A-7CF6-4191-967F-DE15F65F5358}" type="presParOf" srcId="{3DC67F31-F9A3-455F-8CB1-841A54F12980}" destId="{A69C592F-0C54-4A21-8C71-81EE009CBC26}" srcOrd="1" destOrd="0" presId="urn:microsoft.com/office/officeart/2016/7/layout/LinearBlockProcessNumbered"/>
    <dgm:cxn modelId="{A89C8F6D-95FC-4438-A23F-F4BE172D40A3}" type="presParOf" srcId="{3DC67F31-F9A3-455F-8CB1-841A54F12980}" destId="{89E4C51F-E4F9-445D-97A7-9B19C2135217}" srcOrd="2" destOrd="0" presId="urn:microsoft.com/office/officeart/2016/7/layout/LinearBlockProcessNumbered"/>
    <dgm:cxn modelId="{384DC470-C639-4C62-95B4-E6F3BA692858}" type="presParOf" srcId="{579698BD-D232-4926-8D7B-29A69B90858B}" destId="{36471676-F4FD-44FF-A937-AE264B329C2E}" srcOrd="5" destOrd="0" presId="urn:microsoft.com/office/officeart/2016/7/layout/LinearBlockProcessNumbered"/>
    <dgm:cxn modelId="{19ADD00B-095E-449A-A025-3C3605ADCD38}" type="presParOf" srcId="{579698BD-D232-4926-8D7B-29A69B90858B}" destId="{E910EA13-A826-4D7B-A4A6-C76AF1F1D6FD}" srcOrd="6" destOrd="0" presId="urn:microsoft.com/office/officeart/2016/7/layout/LinearBlockProcessNumbered"/>
    <dgm:cxn modelId="{E441CD64-6085-4DED-A2DB-A122499655A3}" type="presParOf" srcId="{E910EA13-A826-4D7B-A4A6-C76AF1F1D6FD}" destId="{D24EE2D0-65FD-41AB-9D70-05FBA9431C9D}" srcOrd="0" destOrd="0" presId="urn:microsoft.com/office/officeart/2016/7/layout/LinearBlockProcessNumbered"/>
    <dgm:cxn modelId="{834C7B7D-905C-4A9E-BB9B-430E57A73D54}" type="presParOf" srcId="{E910EA13-A826-4D7B-A4A6-C76AF1F1D6FD}" destId="{9A86F310-2313-40D5-86F8-B7B826326E40}" srcOrd="1" destOrd="0" presId="urn:microsoft.com/office/officeart/2016/7/layout/LinearBlockProcessNumbered"/>
    <dgm:cxn modelId="{32128D8C-F053-452A-82FD-985D389BDE85}" type="presParOf" srcId="{E910EA13-A826-4D7B-A4A6-C76AF1F1D6FD}" destId="{F62F09B4-EA32-4044-A0AD-61C5FFEBCB74}" srcOrd="2" destOrd="0" presId="urn:microsoft.com/office/officeart/2016/7/layout/LinearBlockProcessNumbered"/>
    <dgm:cxn modelId="{FEC0B3A7-76CB-4EF0-B9F2-298D2740A2AB}" type="presParOf" srcId="{579698BD-D232-4926-8D7B-29A69B90858B}" destId="{11C45B55-441D-4C0B-A041-D09EE28E4D3C}" srcOrd="7" destOrd="0" presId="urn:microsoft.com/office/officeart/2016/7/layout/LinearBlockProcessNumbered"/>
    <dgm:cxn modelId="{07019AEB-0FE4-46EE-A3B9-F0C70F51577C}" type="presParOf" srcId="{579698BD-D232-4926-8D7B-29A69B90858B}" destId="{260FB73F-BB2B-46B1-9CC9-74D11D2B384D}" srcOrd="8" destOrd="0" presId="urn:microsoft.com/office/officeart/2016/7/layout/LinearBlockProcessNumbered"/>
    <dgm:cxn modelId="{8E5BB64D-0EE6-49E8-AA43-6A52EB93CEEC}" type="presParOf" srcId="{260FB73F-BB2B-46B1-9CC9-74D11D2B384D}" destId="{404C186E-6227-4EC0-88D7-A2DBBE513EC7}" srcOrd="0" destOrd="0" presId="urn:microsoft.com/office/officeart/2016/7/layout/LinearBlockProcessNumbered"/>
    <dgm:cxn modelId="{F230EE9A-D59B-4DFA-AF28-DA67B3A0BE08}" type="presParOf" srcId="{260FB73F-BB2B-46B1-9CC9-74D11D2B384D}" destId="{F5235E03-040C-4267-A8B3-DBA5D4D1F2A2}" srcOrd="1" destOrd="0" presId="urn:microsoft.com/office/officeart/2016/7/layout/LinearBlockProcessNumbered"/>
    <dgm:cxn modelId="{5124736F-1A7F-4730-89CF-90F6A9B71C32}" type="presParOf" srcId="{260FB73F-BB2B-46B1-9CC9-74D11D2B384D}" destId="{F9ABDF55-1BF7-4C6D-BD09-CE90B38238E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윤일선</a:t>
          </a:r>
          <a:br>
            <a:rPr lang="en-US" altLang="ko-KR" sz="21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ko-KR" altLang="en-US" sz="21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그냥 </a:t>
          </a:r>
          <a:r>
            <a:rPr lang="ko-KR" altLang="en-US" sz="2100" kern="1200" err="1">
              <a:latin typeface="휴먼매직체" panose="02030504000101010101" pitchFamily="18" charset="-127"/>
              <a:ea typeface="휴먼매직체" panose="02030504000101010101" pitchFamily="18" charset="-127"/>
            </a:rPr>
            <a:t>문과생</a:t>
          </a:r>
          <a:r>
            <a:rPr lang="en-US" altLang="ko-KR" sz="2100" kern="1200">
              <a:latin typeface="휴먼매직체" panose="02030504000101010101" pitchFamily="18" charset="-127"/>
              <a:ea typeface="휴먼매직체" panose="02030504000101010101" pitchFamily="18" charset="-127"/>
            </a:rPr>
            <a:t>…</a:t>
          </a:r>
          <a:endParaRPr lang="ko" sz="21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sz="6600" kern="1200"/>
            <a:t>01</a:t>
          </a:r>
          <a:endParaRPr lang="ko" sz="6600" kern="1200" dirty="0"/>
        </a:p>
      </dsp:txBody>
      <dsp:txXfrm>
        <a:off x="808" y="0"/>
        <a:ext cx="3275967" cy="1485900"/>
      </dsp:txXfrm>
    </dsp:sp>
    <dsp:sp modelId="{7514D077-9CE9-48C6-B36C-03C19CA122FB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E-MAIL ilsun132@gmail.com</a:t>
          </a:r>
          <a:endParaRPr lang="ko" sz="21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538853" y="1485900"/>
        <a:ext cx="3275967" cy="2228850"/>
      </dsp:txXfrm>
    </dsp:sp>
    <dsp:sp modelId="{875D84B6-5C31-4F34-92A4-112EAD8CDFF8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프로그램 언어 </a:t>
          </a:r>
          <a:r>
            <a:rPr lang="ko-KR" altLang="en-US" sz="21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배워본적없음</a:t>
          </a:r>
          <a:endParaRPr lang="ko" sz="21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18000" r="-18000"/>
          </a:stretch>
        </a:blip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Think pad e15</a:t>
          </a:r>
          <a:b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en-US" altLang="ko-KR" sz="25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amd</a:t>
          </a:r>
          <a: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b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ryzen5pro 4650u</a:t>
          </a:r>
          <a:r>
            <a:rPr lang="ko-KR" altLang="en-US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</a:t>
          </a:r>
          <a:b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endParaRPr lang="ko" sz="25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6600" kern="1200"/>
            <a:t>01</a:t>
          </a:r>
          <a:endParaRPr lang="ko" altLang="en-US" sz="6600" kern="1200" dirty="0"/>
        </a:p>
      </dsp:txBody>
      <dsp:txXfrm>
        <a:off x="808" y="0"/>
        <a:ext cx="3275967" cy="1485900"/>
      </dsp:txXfrm>
    </dsp:sp>
    <dsp:sp modelId="{7514D077-9CE9-48C6-B36C-03C19CA122FB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 l="-11000" r="-11000"/>
          </a:stretch>
        </a:blip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Lenovo p11 pro</a:t>
          </a:r>
          <a:endParaRPr lang="ko" sz="25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538853" y="1485900"/>
        <a:ext cx="3275967" cy="2228850"/>
      </dsp:txXfrm>
    </dsp:sp>
    <dsp:sp modelId="{875D84B6-5C31-4F34-92A4-112EAD8CDFF8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600" kern="1200"/>
            <a:t>02</a:t>
          </a:r>
        </a:p>
      </dsp:txBody>
      <dsp:txXfrm>
        <a:off x="3538853" y="0"/>
        <a:ext cx="3275967" cy="1485900"/>
      </dsp:txXfrm>
    </dsp:sp>
    <dsp:sp modelId="{EE13DE0C-6A50-4F54-AE5D-DE36D3050D88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 t="-10000" b="-10000"/>
          </a:stretch>
        </a:blip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갤럭시 </a:t>
          </a:r>
          <a:r>
            <a:rPr lang="en-US" altLang="ko-KR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s20 </a:t>
          </a:r>
          <a:r>
            <a:rPr lang="ko-KR" altLang="en-US" sz="25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울트라</a:t>
          </a:r>
          <a:endParaRPr lang="ko" sz="25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7076898" y="1485900"/>
        <a:ext cx="3275967" cy="2228850"/>
      </dsp:txXfrm>
    </dsp:sp>
    <dsp:sp modelId="{6E817CAB-1B9F-47EA-9E4B-2D92E8EC8479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845003"/>
          <a:ext cx="1687285" cy="2024742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t="-7000" b="-7000"/>
          </a:stretch>
        </a:blip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0" rIns="166666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600" kern="1200" dirty="0" err="1">
              <a:latin typeface="휴먼매직체" panose="02030504000101010101" pitchFamily="18" charset="-127"/>
              <a:ea typeface="휴먼매직체" panose="02030504000101010101" pitchFamily="18" charset="-127"/>
            </a:rPr>
            <a:t>넷플릭스</a:t>
          </a:r>
          <a:r>
            <a:rPr lang="ko-KR" altLang="en-US" sz="2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 보기</a:t>
          </a:r>
          <a:endParaRPr lang="ko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0" y="1654900"/>
        <a:ext cx="1687285" cy="1214845"/>
      </dsp:txXfrm>
    </dsp:sp>
    <dsp:sp modelId="{BBA91679-4684-4A04-8AEB-03038C78A75C}">
      <dsp:nvSpPr>
        <dsp:cNvPr id="0" name=""/>
        <dsp:cNvSpPr/>
      </dsp:nvSpPr>
      <dsp:spPr>
        <a:xfrm>
          <a:off x="0" y="845003"/>
          <a:ext cx="1687285" cy="8098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165100" rIns="166666" bIns="16510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3400" kern="1200"/>
            <a:t>01</a:t>
          </a:r>
          <a:endParaRPr lang="ko" altLang="en-US" sz="3400" kern="1200" dirty="0"/>
        </a:p>
      </dsp:txBody>
      <dsp:txXfrm>
        <a:off x="0" y="845003"/>
        <a:ext cx="1687285" cy="809897"/>
      </dsp:txXfrm>
    </dsp:sp>
    <dsp:sp modelId="{1D6B0464-23B3-482C-8D43-C2FC77CD49FB}">
      <dsp:nvSpPr>
        <dsp:cNvPr id="0" name=""/>
        <dsp:cNvSpPr/>
      </dsp:nvSpPr>
      <dsp:spPr>
        <a:xfrm>
          <a:off x="1822268" y="845003"/>
          <a:ext cx="1687285" cy="2024742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0" rIns="166666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1822268" y="1654900"/>
        <a:ext cx="1687285" cy="1214845"/>
      </dsp:txXfrm>
    </dsp:sp>
    <dsp:sp modelId="{41251557-E1C5-478D-92BE-7277CF451163}">
      <dsp:nvSpPr>
        <dsp:cNvPr id="0" name=""/>
        <dsp:cNvSpPr/>
      </dsp:nvSpPr>
      <dsp:spPr>
        <a:xfrm>
          <a:off x="1822268" y="845003"/>
          <a:ext cx="1687285" cy="8098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165100" rIns="166666" bIns="16510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/>
            <a:t>02</a:t>
          </a:r>
        </a:p>
      </dsp:txBody>
      <dsp:txXfrm>
        <a:off x="1822268" y="845003"/>
        <a:ext cx="1687285" cy="809897"/>
      </dsp:txXfrm>
    </dsp:sp>
    <dsp:sp modelId="{11B198BF-5884-42EC-B767-D786E3A76B78}">
      <dsp:nvSpPr>
        <dsp:cNvPr id="0" name=""/>
        <dsp:cNvSpPr/>
      </dsp:nvSpPr>
      <dsp:spPr>
        <a:xfrm>
          <a:off x="3644537" y="845003"/>
          <a:ext cx="1687285" cy="2024742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 l="-39000" r="-39000"/>
          </a:stretch>
        </a:blip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0" rIns="166666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644537" y="1654900"/>
        <a:ext cx="1687285" cy="1214845"/>
      </dsp:txXfrm>
    </dsp:sp>
    <dsp:sp modelId="{B959B778-E5D4-4D96-A051-8FDD8D41BE86}">
      <dsp:nvSpPr>
        <dsp:cNvPr id="0" name=""/>
        <dsp:cNvSpPr/>
      </dsp:nvSpPr>
      <dsp:spPr>
        <a:xfrm>
          <a:off x="3644537" y="845003"/>
          <a:ext cx="1687285" cy="8098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165100" rIns="166666" bIns="16510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/>
            <a:t>03</a:t>
          </a:r>
        </a:p>
      </dsp:txBody>
      <dsp:txXfrm>
        <a:off x="3644537" y="845003"/>
        <a:ext cx="1687285" cy="809897"/>
      </dsp:txXfrm>
    </dsp:sp>
    <dsp:sp modelId="{3B71739C-3FB5-48A6-BF52-29D0F52CF66D}">
      <dsp:nvSpPr>
        <dsp:cNvPr id="0" name=""/>
        <dsp:cNvSpPr/>
      </dsp:nvSpPr>
      <dsp:spPr>
        <a:xfrm>
          <a:off x="5466805" y="845003"/>
          <a:ext cx="1687285" cy="2024742"/>
        </a:xfrm>
        <a:prstGeom prst="rect">
          <a:avLst/>
        </a:prstGeom>
        <a:blipFill rotWithShape="0">
          <a:blip xmlns:r="http://schemas.openxmlformats.org/officeDocument/2006/relationships" r:embed="rId4"/>
          <a:srcRect/>
          <a:stretch>
            <a:fillRect l="-37000" r="-37000"/>
          </a:stretch>
        </a:blip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0" rIns="166666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5466805" y="1654900"/>
        <a:ext cx="1687285" cy="1214845"/>
      </dsp:txXfrm>
    </dsp:sp>
    <dsp:sp modelId="{FDC00D7D-8666-4461-97CD-20D14FAD34BA}">
      <dsp:nvSpPr>
        <dsp:cNvPr id="0" name=""/>
        <dsp:cNvSpPr/>
      </dsp:nvSpPr>
      <dsp:spPr>
        <a:xfrm>
          <a:off x="5466805" y="845003"/>
          <a:ext cx="1687285" cy="8098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165100" rIns="166666" bIns="16510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/>
            <a:t>04</a:t>
          </a:r>
        </a:p>
      </dsp:txBody>
      <dsp:txXfrm>
        <a:off x="5466805" y="845003"/>
        <a:ext cx="1687285" cy="809897"/>
      </dsp:txXfrm>
    </dsp:sp>
    <dsp:sp modelId="{CEB43277-3360-4D2C-823F-16A47BFD9C31}">
      <dsp:nvSpPr>
        <dsp:cNvPr id="0" name=""/>
        <dsp:cNvSpPr/>
      </dsp:nvSpPr>
      <dsp:spPr>
        <a:xfrm>
          <a:off x="7289074" y="845003"/>
          <a:ext cx="1687285" cy="2024742"/>
        </a:xfrm>
        <a:prstGeom prst="rect">
          <a:avLst/>
        </a:prstGeom>
        <a:blipFill rotWithShape="0">
          <a:blip xmlns:r="http://schemas.openxmlformats.org/officeDocument/2006/relationships" r:embed="rId5"/>
          <a:srcRect/>
          <a:stretch>
            <a:fillRect t="-16000" b="-16000"/>
          </a:stretch>
        </a:blip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0" rIns="166666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7289074" y="1654900"/>
        <a:ext cx="1687285" cy="1214845"/>
      </dsp:txXfrm>
    </dsp:sp>
    <dsp:sp modelId="{A3DA41E8-2FEF-40AB-8247-7B44A07A6B64}">
      <dsp:nvSpPr>
        <dsp:cNvPr id="0" name=""/>
        <dsp:cNvSpPr/>
      </dsp:nvSpPr>
      <dsp:spPr>
        <a:xfrm>
          <a:off x="7289074" y="845003"/>
          <a:ext cx="1687285" cy="8098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165100" rIns="166666" bIns="16510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/>
            <a:t>05</a:t>
          </a:r>
        </a:p>
      </dsp:txBody>
      <dsp:txXfrm>
        <a:off x="7289074" y="845003"/>
        <a:ext cx="1687285" cy="809897"/>
      </dsp:txXfrm>
    </dsp:sp>
    <dsp:sp modelId="{55C795EC-D655-4157-AD86-29F064B450A4}">
      <dsp:nvSpPr>
        <dsp:cNvPr id="0" name=""/>
        <dsp:cNvSpPr/>
      </dsp:nvSpPr>
      <dsp:spPr>
        <a:xfrm>
          <a:off x="9111343" y="845003"/>
          <a:ext cx="1687285" cy="2024742"/>
        </a:xfrm>
        <a:prstGeom prst="rect">
          <a:avLst/>
        </a:prstGeom>
        <a:blipFill rotWithShape="0">
          <a:blip xmlns:r="http://schemas.openxmlformats.org/officeDocument/2006/relationships" r:embed="rId6"/>
          <a:srcRect/>
          <a:stretch>
            <a:fillRect l="-16000" r="-16000"/>
          </a:stretch>
        </a:blip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0" rIns="166666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9111343" y="1654900"/>
        <a:ext cx="1687285" cy="1214845"/>
      </dsp:txXfrm>
    </dsp:sp>
    <dsp:sp modelId="{3A3C569A-16BC-4A52-B961-9622C489AE5C}">
      <dsp:nvSpPr>
        <dsp:cNvPr id="0" name=""/>
        <dsp:cNvSpPr/>
      </dsp:nvSpPr>
      <dsp:spPr>
        <a:xfrm>
          <a:off x="9111343" y="845003"/>
          <a:ext cx="1687285" cy="80989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666" tIns="165100" rIns="166666" bIns="165100" numCol="1" spcCol="1270" anchor="ctr" anchorCtr="0">
          <a:noAutofit/>
        </a:bodyPr>
        <a:lstStyle/>
        <a:p>
          <a:pPr marL="0" lvl="0" indent="0" algn="l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400" kern="1200"/>
            <a:t>06</a:t>
          </a:r>
        </a:p>
      </dsp:txBody>
      <dsp:txXfrm>
        <a:off x="9111343" y="845003"/>
        <a:ext cx="1687285" cy="8098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4D077-9CE9-48C6-B36C-03C19CA122FB}">
      <dsp:nvSpPr>
        <dsp:cNvPr id="0" name=""/>
        <dsp:cNvSpPr/>
      </dsp:nvSpPr>
      <dsp:spPr>
        <a:xfrm>
          <a:off x="2345" y="886717"/>
          <a:ext cx="1617761" cy="1941314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t="-26000" b="-26000"/>
          </a:stretch>
        </a:blip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음악듣기 </a:t>
          </a:r>
          <a:endParaRPr lang="ko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345" y="1663243"/>
        <a:ext cx="1617761" cy="1164788"/>
      </dsp:txXfrm>
    </dsp:sp>
    <dsp:sp modelId="{875D84B6-5C31-4F34-92A4-112EAD8CDFF8}">
      <dsp:nvSpPr>
        <dsp:cNvPr id="0" name=""/>
        <dsp:cNvSpPr/>
      </dsp:nvSpPr>
      <dsp:spPr>
        <a:xfrm>
          <a:off x="0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/>
            <a:t>01</a:t>
          </a:r>
        </a:p>
      </dsp:txBody>
      <dsp:txXfrm>
        <a:off x="0" y="886717"/>
        <a:ext cx="1617761" cy="776525"/>
      </dsp:txXfrm>
    </dsp:sp>
    <dsp:sp modelId="{588D9D36-7E74-446D-AA60-AA261E04DEAB}">
      <dsp:nvSpPr>
        <dsp:cNvPr id="0" name=""/>
        <dsp:cNvSpPr/>
      </dsp:nvSpPr>
      <dsp:spPr>
        <a:xfrm>
          <a:off x="1747182" y="886717"/>
          <a:ext cx="1617761" cy="1941314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 l="-1000" r="-1000"/>
          </a:stretch>
        </a:blip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1747182" y="1663243"/>
        <a:ext cx="1617761" cy="1164788"/>
      </dsp:txXfrm>
    </dsp:sp>
    <dsp:sp modelId="{365DC092-E630-450D-A253-7074A740693F}">
      <dsp:nvSpPr>
        <dsp:cNvPr id="0" name=""/>
        <dsp:cNvSpPr/>
      </dsp:nvSpPr>
      <dsp:spPr>
        <a:xfrm>
          <a:off x="1747182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/>
            <a:t>02</a:t>
          </a:r>
        </a:p>
      </dsp:txBody>
      <dsp:txXfrm>
        <a:off x="1747182" y="886717"/>
        <a:ext cx="1617761" cy="776525"/>
      </dsp:txXfrm>
    </dsp:sp>
    <dsp:sp modelId="{55C90699-6EDC-4F7E-B390-EBA4FCB1F1B4}">
      <dsp:nvSpPr>
        <dsp:cNvPr id="0" name=""/>
        <dsp:cNvSpPr/>
      </dsp:nvSpPr>
      <dsp:spPr>
        <a:xfrm>
          <a:off x="3494365" y="886717"/>
          <a:ext cx="1617761" cy="1941314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 l="-1000" r="-1000"/>
          </a:stretch>
        </a:blip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3494365" y="1663243"/>
        <a:ext cx="1617761" cy="1164788"/>
      </dsp:txXfrm>
    </dsp:sp>
    <dsp:sp modelId="{A69C592F-0C54-4A21-8C71-81EE009CBC26}">
      <dsp:nvSpPr>
        <dsp:cNvPr id="0" name=""/>
        <dsp:cNvSpPr/>
      </dsp:nvSpPr>
      <dsp:spPr>
        <a:xfrm>
          <a:off x="3494365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/>
            <a:t>03</a:t>
          </a:r>
        </a:p>
      </dsp:txBody>
      <dsp:txXfrm>
        <a:off x="3494365" y="886717"/>
        <a:ext cx="1617761" cy="776525"/>
      </dsp:txXfrm>
    </dsp:sp>
    <dsp:sp modelId="{D24EE2D0-65FD-41AB-9D70-05FBA9431C9D}">
      <dsp:nvSpPr>
        <dsp:cNvPr id="0" name=""/>
        <dsp:cNvSpPr/>
      </dsp:nvSpPr>
      <dsp:spPr>
        <a:xfrm>
          <a:off x="5241547" y="886717"/>
          <a:ext cx="1617761" cy="1941314"/>
        </a:xfrm>
        <a:prstGeom prst="rect">
          <a:avLst/>
        </a:prstGeom>
        <a:blipFill rotWithShape="0">
          <a:blip xmlns:r="http://schemas.openxmlformats.org/officeDocument/2006/relationships" r:embed="rId4"/>
          <a:srcRect/>
          <a:stretch>
            <a:fillRect l="-2000" r="-2000"/>
          </a:stretch>
        </a:blip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5241547" y="1663243"/>
        <a:ext cx="1617761" cy="1164788"/>
      </dsp:txXfrm>
    </dsp:sp>
    <dsp:sp modelId="{9A86F310-2313-40D5-86F8-B7B826326E40}">
      <dsp:nvSpPr>
        <dsp:cNvPr id="0" name=""/>
        <dsp:cNvSpPr/>
      </dsp:nvSpPr>
      <dsp:spPr>
        <a:xfrm>
          <a:off x="5241547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/>
            <a:t>04</a:t>
          </a:r>
        </a:p>
      </dsp:txBody>
      <dsp:txXfrm>
        <a:off x="5241547" y="886717"/>
        <a:ext cx="1617761" cy="776525"/>
      </dsp:txXfrm>
    </dsp:sp>
    <dsp:sp modelId="{404C186E-6227-4EC0-88D7-A2DBBE513EC7}">
      <dsp:nvSpPr>
        <dsp:cNvPr id="0" name=""/>
        <dsp:cNvSpPr/>
      </dsp:nvSpPr>
      <dsp:spPr>
        <a:xfrm>
          <a:off x="6988730" y="886717"/>
          <a:ext cx="1617761" cy="1941314"/>
        </a:xfrm>
        <a:prstGeom prst="rect">
          <a:avLst/>
        </a:prstGeom>
        <a:blipFill rotWithShape="0">
          <a:blip xmlns:r="http://schemas.openxmlformats.org/officeDocument/2006/relationships" r:embed="rId5"/>
          <a:srcRect/>
          <a:stretch>
            <a:fillRect/>
          </a:stretch>
        </a:blip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6988730" y="1663243"/>
        <a:ext cx="1617761" cy="1164788"/>
      </dsp:txXfrm>
    </dsp:sp>
    <dsp:sp modelId="{F5235E03-040C-4267-A8B3-DBA5D4D1F2A2}">
      <dsp:nvSpPr>
        <dsp:cNvPr id="0" name=""/>
        <dsp:cNvSpPr/>
      </dsp:nvSpPr>
      <dsp:spPr>
        <a:xfrm>
          <a:off x="6988730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/>
            <a:t>05</a:t>
          </a:r>
        </a:p>
      </dsp:txBody>
      <dsp:txXfrm>
        <a:off x="6988730" y="886717"/>
        <a:ext cx="1617761" cy="776525"/>
      </dsp:txXfrm>
    </dsp:sp>
    <dsp:sp modelId="{CAD62F17-E99D-4FEF-B376-961CA4CB20EB}">
      <dsp:nvSpPr>
        <dsp:cNvPr id="0" name=""/>
        <dsp:cNvSpPr/>
      </dsp:nvSpPr>
      <dsp:spPr>
        <a:xfrm>
          <a:off x="8735913" y="886717"/>
          <a:ext cx="1617761" cy="1941314"/>
        </a:xfrm>
        <a:prstGeom prst="rect">
          <a:avLst/>
        </a:prstGeom>
        <a:blipFill rotWithShape="0">
          <a:blip xmlns:r="http://schemas.openxmlformats.org/officeDocument/2006/relationships" r:embed="rId6"/>
          <a:srcRect/>
          <a:stretch>
            <a:fillRect/>
          </a:stretch>
        </a:blip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0" rIns="159799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8735913" y="1663243"/>
        <a:ext cx="1617761" cy="1164788"/>
      </dsp:txXfrm>
    </dsp:sp>
    <dsp:sp modelId="{E20811D6-E5D4-4C9E-AABF-9E0E1902CA2C}">
      <dsp:nvSpPr>
        <dsp:cNvPr id="0" name=""/>
        <dsp:cNvSpPr/>
      </dsp:nvSpPr>
      <dsp:spPr>
        <a:xfrm>
          <a:off x="8735913" y="886717"/>
          <a:ext cx="1617761" cy="7765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799" tIns="165100" rIns="159799" bIns="16510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" sz="3200" kern="1200"/>
            <a:t>06</a:t>
          </a:r>
        </a:p>
      </dsp:txBody>
      <dsp:txXfrm>
        <a:off x="8735913" y="886717"/>
        <a:ext cx="1617761" cy="776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4D077-9CE9-48C6-B36C-03C19CA122FB}">
      <dsp:nvSpPr>
        <dsp:cNvPr id="0" name=""/>
        <dsp:cNvSpPr/>
      </dsp:nvSpPr>
      <dsp:spPr>
        <a:xfrm>
          <a:off x="9036" y="691069"/>
          <a:ext cx="1943841" cy="233261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t="-9000" b="-9000"/>
          </a:stretch>
        </a:blip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rtlCol="0" anchor="t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커피</a:t>
          </a:r>
          <a:br>
            <a:rPr lang="en-US" altLang="ko-KR" sz="2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</a:br>
          <a:r>
            <a:rPr lang="ko-KR" altLang="en-US" sz="2600" kern="1200" dirty="0">
              <a:latin typeface="휴먼매직체" panose="02030504000101010101" pitchFamily="18" charset="-127"/>
              <a:ea typeface="휴먼매직체" panose="02030504000101010101" pitchFamily="18" charset="-127"/>
            </a:rPr>
            <a:t>마시기</a:t>
          </a:r>
          <a:endParaRPr lang="ko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9036" y="1624113"/>
        <a:ext cx="1943841" cy="1399566"/>
      </dsp:txXfrm>
    </dsp:sp>
    <dsp:sp modelId="{875D84B6-5C31-4F34-92A4-112EAD8CDFF8}">
      <dsp:nvSpPr>
        <dsp:cNvPr id="0" name=""/>
        <dsp:cNvSpPr/>
      </dsp:nvSpPr>
      <dsp:spPr>
        <a:xfrm>
          <a:off x="6218" y="691069"/>
          <a:ext cx="1943841" cy="93304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/>
            <a:t>01</a:t>
          </a:r>
        </a:p>
      </dsp:txBody>
      <dsp:txXfrm>
        <a:off x="6218" y="691069"/>
        <a:ext cx="1943841" cy="933044"/>
      </dsp:txXfrm>
    </dsp:sp>
    <dsp:sp modelId="{588D9D36-7E74-446D-AA60-AA261E04DEAB}">
      <dsp:nvSpPr>
        <dsp:cNvPr id="0" name=""/>
        <dsp:cNvSpPr/>
      </dsp:nvSpPr>
      <dsp:spPr>
        <a:xfrm>
          <a:off x="2105567" y="691069"/>
          <a:ext cx="1943841" cy="2332610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 l="-18000" r="-18000"/>
          </a:stretch>
        </a:blip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2105567" y="1624113"/>
        <a:ext cx="1943841" cy="1399566"/>
      </dsp:txXfrm>
    </dsp:sp>
    <dsp:sp modelId="{365DC092-E630-450D-A253-7074A740693F}">
      <dsp:nvSpPr>
        <dsp:cNvPr id="0" name=""/>
        <dsp:cNvSpPr/>
      </dsp:nvSpPr>
      <dsp:spPr>
        <a:xfrm>
          <a:off x="2105567" y="691069"/>
          <a:ext cx="1943841" cy="93304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/>
            <a:t>02</a:t>
          </a:r>
        </a:p>
      </dsp:txBody>
      <dsp:txXfrm>
        <a:off x="2105567" y="691069"/>
        <a:ext cx="1943841" cy="933044"/>
      </dsp:txXfrm>
    </dsp:sp>
    <dsp:sp modelId="{55C90699-6EDC-4F7E-B390-EBA4FCB1F1B4}">
      <dsp:nvSpPr>
        <dsp:cNvPr id="0" name=""/>
        <dsp:cNvSpPr/>
      </dsp:nvSpPr>
      <dsp:spPr>
        <a:xfrm>
          <a:off x="4204916" y="691069"/>
          <a:ext cx="1943841" cy="2332610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 l="-8000" r="-8000"/>
          </a:stretch>
        </a:blip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4204916" y="1624113"/>
        <a:ext cx="1943841" cy="1399566"/>
      </dsp:txXfrm>
    </dsp:sp>
    <dsp:sp modelId="{A69C592F-0C54-4A21-8C71-81EE009CBC26}">
      <dsp:nvSpPr>
        <dsp:cNvPr id="0" name=""/>
        <dsp:cNvSpPr/>
      </dsp:nvSpPr>
      <dsp:spPr>
        <a:xfrm>
          <a:off x="4204916" y="691069"/>
          <a:ext cx="1943841" cy="93304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/>
            <a:t>03</a:t>
          </a:r>
        </a:p>
      </dsp:txBody>
      <dsp:txXfrm>
        <a:off x="4204916" y="691069"/>
        <a:ext cx="1943841" cy="933044"/>
      </dsp:txXfrm>
    </dsp:sp>
    <dsp:sp modelId="{D24EE2D0-65FD-41AB-9D70-05FBA9431C9D}">
      <dsp:nvSpPr>
        <dsp:cNvPr id="0" name=""/>
        <dsp:cNvSpPr/>
      </dsp:nvSpPr>
      <dsp:spPr>
        <a:xfrm>
          <a:off x="6304265" y="691069"/>
          <a:ext cx="1943841" cy="2332610"/>
        </a:xfrm>
        <a:prstGeom prst="rect">
          <a:avLst/>
        </a:prstGeom>
        <a:blipFill rotWithShape="0">
          <a:blip xmlns:r="http://schemas.openxmlformats.org/officeDocument/2006/relationships" r:embed="rId4"/>
          <a:srcRect/>
          <a:stretch>
            <a:fillRect l="-10000" r="-10000"/>
          </a:stretch>
        </a:blip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6304265" y="1624113"/>
        <a:ext cx="1943841" cy="1399566"/>
      </dsp:txXfrm>
    </dsp:sp>
    <dsp:sp modelId="{9A86F310-2313-40D5-86F8-B7B826326E40}">
      <dsp:nvSpPr>
        <dsp:cNvPr id="0" name=""/>
        <dsp:cNvSpPr/>
      </dsp:nvSpPr>
      <dsp:spPr>
        <a:xfrm>
          <a:off x="6304265" y="691069"/>
          <a:ext cx="1943841" cy="93304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/>
            <a:t>04</a:t>
          </a:r>
        </a:p>
      </dsp:txBody>
      <dsp:txXfrm>
        <a:off x="6304265" y="691069"/>
        <a:ext cx="1943841" cy="933044"/>
      </dsp:txXfrm>
    </dsp:sp>
    <dsp:sp modelId="{404C186E-6227-4EC0-88D7-A2DBBE513EC7}">
      <dsp:nvSpPr>
        <dsp:cNvPr id="0" name=""/>
        <dsp:cNvSpPr/>
      </dsp:nvSpPr>
      <dsp:spPr>
        <a:xfrm>
          <a:off x="8403614" y="691069"/>
          <a:ext cx="1943841" cy="2332610"/>
        </a:xfrm>
        <a:prstGeom prst="rect">
          <a:avLst/>
        </a:prstGeom>
        <a:blipFill rotWithShape="0">
          <a:blip xmlns:r="http://schemas.openxmlformats.org/officeDocument/2006/relationships" r:embed="rId5"/>
          <a:srcRect/>
          <a:stretch>
            <a:fillRect t="-1000" b="-1000"/>
          </a:stretch>
        </a:blip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0" rIns="19200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ko" altLang="en-US" sz="2600" kern="1200" dirty="0">
            <a:latin typeface="휴먼매직체" panose="02030504000101010101" pitchFamily="18" charset="-127"/>
            <a:ea typeface="휴먼매직체" panose="02030504000101010101" pitchFamily="18" charset="-127"/>
          </a:endParaRPr>
        </a:p>
      </dsp:txBody>
      <dsp:txXfrm>
        <a:off x="8403614" y="1624113"/>
        <a:ext cx="1943841" cy="1399566"/>
      </dsp:txXfrm>
    </dsp:sp>
    <dsp:sp modelId="{F5235E03-040C-4267-A8B3-DBA5D4D1F2A2}">
      <dsp:nvSpPr>
        <dsp:cNvPr id="0" name=""/>
        <dsp:cNvSpPr/>
      </dsp:nvSpPr>
      <dsp:spPr>
        <a:xfrm>
          <a:off x="8403614" y="691069"/>
          <a:ext cx="1943841" cy="93304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08" tIns="165100" rIns="192008" bIns="16510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/>
            <a:t>05</a:t>
          </a:r>
        </a:p>
      </dsp:txBody>
      <dsp:txXfrm>
        <a:off x="8403614" y="691069"/>
        <a:ext cx="1943841" cy="93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2022-08-29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2022-08-29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03FB65F-A068-40C2-A5B9-B0D9283C0C60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29E7106-0249-4561-8B9A-6D3F87A3DB07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02227B3E-0B5D-4A4E-A1D5-C5A318589AE5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5DD60D-C61B-40E7-975A-28844FBB2D45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321AE99-9C34-4E99-A9FF-6D7F5041DBC9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B802EC46-0824-45EE-B260-50ED0B85D11E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2022-08-29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프로필</a:t>
            </a:r>
            <a:endParaRPr lang="ko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0841" y="6204670"/>
            <a:ext cx="4105127" cy="52873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2022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년 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8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월을 보내면서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…</a:t>
            </a:r>
            <a:endParaRPr lang="ko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자기소개</a:t>
            </a:r>
            <a:endParaRPr lang="ko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32079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보유장비</a:t>
            </a:r>
            <a:endParaRPr lang="ko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46575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84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취미  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넷플릭스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보기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ko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120511"/>
              </p:ext>
            </p:extLst>
          </p:nvPr>
        </p:nvGraphicFramePr>
        <p:xfrm>
          <a:off x="914400" y="2076450"/>
          <a:ext cx="10798629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94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취미  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다양한 장르 음악듣기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ko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15273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526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취미 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커피 내려 먹기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endParaRPr lang="ko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5740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932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{2F90C81B-9BEF-4A21-A237-19753A09E2F2}tf12214701_win32</Template>
  <TotalTime>65</TotalTime>
  <Words>84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Batang</vt:lpstr>
      <vt:lpstr>휴먼매직체</vt:lpstr>
      <vt:lpstr>Calibri</vt:lpstr>
      <vt:lpstr>Wingdings 2</vt:lpstr>
      <vt:lpstr>SlateVTI</vt:lpstr>
      <vt:lpstr>프로필</vt:lpstr>
      <vt:lpstr>자기소개</vt:lpstr>
      <vt:lpstr>보유장비</vt:lpstr>
      <vt:lpstr>취미  (넷플릭스 보기)</vt:lpstr>
      <vt:lpstr>취미  (다양한 장르 음악듣기)</vt:lpstr>
      <vt:lpstr>취미 (커피 내려 먹기)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프로필</dc:title>
  <dc:creator>ilsun</dc:creator>
  <cp:lastModifiedBy>ilsun</cp:lastModifiedBy>
  <cp:revision>3</cp:revision>
  <dcterms:created xsi:type="dcterms:W3CDTF">2022-08-29T04:18:00Z</dcterms:created>
  <dcterms:modified xsi:type="dcterms:W3CDTF">2022-08-29T08:51:36Z</dcterms:modified>
</cp:coreProperties>
</file>