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8968df012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8968df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8968df012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8968df0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jpe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자기 소개_이지원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자기 소개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경기도 용인에 살고 있는 이지원 입니다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현재 퇴직 후 경력전환을 위해 해당 교육을 이수 하려고 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보유장비는 노트북 하나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해당 교육과정에서 구현에 부족한 부분을 많이 배우려고합니다.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9144000" cy="4749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</ep:Words>
  <ep:PresentationFormat/>
  <ep:Paragraphs>6</ep:Paragraphs>
  <ep:Slides>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Simple Light</vt:lpstr>
      <vt:lpstr>자기 소개_이지원</vt:lpstr>
      <vt:lpstr>자기 소개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ezw</cp:lastModifiedBy>
  <dcterms:modified xsi:type="dcterms:W3CDTF">2022-08-29T07:48:54.860</dcterms:modified>
  <cp:revision>1</cp:revision>
  <cp:version>1000.0000.01</cp:version>
</cp:coreProperties>
</file>