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2013-05-27</a:t>
            </a:fld>
            <a:endParaRPr/>
          </a:p>
        </p:txBody>
      </p:sp>
      <p:sp>
        <p:nvSpPr>
          <p:cNvPr id="4" name="layout2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2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/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 xmlns:a="http://schemas.openxmlformats.org/drawingml/2006/main"/>
          </a:bodyPr>
          <a:lstStyle>
            <a:lvl1pPr marL="0" indent="0">
              <a:spcBef>
                <a:spcPts val="0"/>
              </a:spcBef>
              <a:buNone/>
              <a:defRPr sz="5400" b="1" baseline="0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/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2013-05-27</a:t>
            </a:fld>
            <a:endParaRPr/>
          </a:p>
        </p:txBody>
      </p:sp>
      <p:sp>
        <p:nvSpPr>
          <p:cNvPr id="4" name="layout4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4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/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/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/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2013-05-27</a:t>
            </a:fld>
            <a:endParaRPr/>
          </a:p>
        </p:txBody>
      </p:sp>
      <p:sp>
        <p:nvSpPr>
          <p:cNvPr id="4" name="layout5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5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hyperlink" Target="mailto:happymin1026@gmail.com" TargetMode="External"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ctrTitle"/>
          </p:nvPr>
        </p:nvSpPr>
        <p:spPr>
          <a:xfrm>
            <a:off x="260715" y="237774"/>
            <a:ext cx="7772400" cy="1969017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altLang="ko-KR" sz="5400" b="1">
                <a:solidFill>
                  <a:srgbClr val="1c314e"/>
                </a:solidFill>
                <a:latin typeface="나눔고딕"/>
                <a:ea typeface="나눔고딕"/>
              </a:rPr>
              <a:t>안민규</a:t>
            </a:r>
            <a:br>
              <a:rPr lang="en-US" altLang="ko-KR"/>
            </a:br>
            <a:r>
              <a:rPr altLang="ko-KR" sz="5400">
                <a:latin typeface="나눔고딕"/>
                <a:ea typeface="나눔고딕"/>
              </a:rPr>
              <a:t>자기소개</a:t>
            </a:r>
          </a:p>
        </p:txBody>
      </p:sp>
      <p:sp>
        <p:nvSpPr>
          <p:cNvPr id="4" name="slide1_shape2"/>
          <p:cNvSpPr/>
          <p:nvPr>
            <p:ph type="subTitle" idx="1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marL="0">
              <a:lnSpc>
                <a:spcPct val="150000"/>
              </a:lnSpc>
              <a:spcBef>
                <a:spcPts val="250"/>
              </a:spcBef>
              <a:buNone/>
            </a:pPr>
            <a:r>
              <a:rPr altLang="ko-KR" sz="1200" b="1" spc="-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2022.08.09</a:t>
            </a:r>
          </a:p>
          <a:p>
            <a:pPr algn="l" marL="0">
              <a:lnSpc>
                <a:spcPct val="150000"/>
              </a:lnSpc>
              <a:spcBef>
                <a:spcPts val="250"/>
              </a:spcBef>
              <a:buNone/>
            </a:pPr>
            <a:r>
              <a:rPr altLang="ko-KR" sz="1200" b="1" spc="-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/>
            </a:r>
          </a:p>
          <a:p>
            <a:pPr algn="l" marL="0">
              <a:lnSpc>
                <a:spcPct val="150000"/>
              </a:lnSpc>
              <a:spcBef>
                <a:spcPts val="250"/>
              </a:spcBef>
              <a:buNone/>
            </a:pPr>
            <a:r>
              <a:rPr altLang="ko-KR" sz="1200" b="1" spc="-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안민규</a:t>
            </a:r>
          </a:p>
        </p:txBody>
      </p:sp>
      <p:cxnSp>
        <p:nvCxnSpPr>
          <p:cNvPr id="5" name="slide1_shape3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1_shape5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_shape6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_shape7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_shape8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43848" y="1700808"/>
            <a:ext cx="5173304" cy="1680924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lvl="0" indent="-333375" algn="l">
              <a:lnSpc>
                <a:spcPct val="175000"/>
              </a:lnSpc>
              <a:buAutoNum type="arabicPeriod"/>
              <a:defRPr/>
            </a:pPr>
            <a:r>
              <a:rPr altLang="ko-KR" sz="1600" b="1" spc="-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Profile</a:t>
            </a:r>
            <a:endParaRPr altLang="ko-KR" sz="1600" b="1" spc="-5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333375" lvl="0" indent="-333375" algn="l">
              <a:lnSpc>
                <a:spcPct val="175000"/>
              </a:lnSpc>
              <a:buAutoNum type="arabicPeriod"/>
              <a:defRPr/>
            </a:pPr>
            <a:r>
              <a:rPr altLang="ko-KR" sz="1600" b="1" spc="-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Hobby</a:t>
            </a:r>
            <a:endParaRPr altLang="ko-KR" sz="1600" b="1" spc="-5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333375" lvl="0" indent="-333375" algn="l">
              <a:lnSpc>
                <a:spcPct val="175000"/>
              </a:lnSpc>
              <a:buAutoNum type="arabicPeriod"/>
              <a:defRPr/>
            </a:pPr>
            <a:r>
              <a:rPr altLang="ko-KR" sz="1600" b="1" spc="-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Goal</a:t>
            </a:r>
            <a:endParaRPr altLang="ko-KR" sz="1600" b="1" spc="-5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333375" lvl="0" indent="-333375" algn="l">
              <a:lnSpc>
                <a:spcPct val="175000"/>
              </a:lnSpc>
              <a:buAutoNum type="arabicPeriod"/>
              <a:defRPr/>
            </a:pPr>
            <a:r>
              <a:rPr altLang="ko-KR" sz="1600" b="1" spc="-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Motto</a:t>
            </a:r>
            <a:endParaRPr altLang="ko-KR" sz="1600" b="1" spc="-5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4" name="slide2_shape2"/>
          <p:cNvCxnSpPr/>
          <p:nvPr/>
        </p:nvCxnSpPr>
        <p:spPr>
          <a:xfrm flipV="1">
            <a:off x="366713" y="2205352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2_shape3"/>
          <p:cNvCxnSpPr/>
          <p:nvPr/>
        </p:nvCxnSpPr>
        <p:spPr>
          <a:xfrm flipV="1">
            <a:off x="364474" y="302001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2_shape4"/>
          <p:cNvCxnSpPr/>
          <p:nvPr/>
        </p:nvCxnSpPr>
        <p:spPr>
          <a:xfrm flipV="1">
            <a:off x="364474" y="3445879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 flipV="1">
            <a:off x="364474" y="2594147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2_shape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2_shape8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  <a:defRPr/>
            </a:pPr>
            <a:r>
              <a:rPr altLang="en-US" sz="2800" b="1" kern="120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800" b="1" kern="120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5_shape4"/>
          <p:cNvSpPr/>
          <p:nvPr/>
        </p:nvSpPr>
        <p:spPr>
          <a:xfrm>
            <a:off x="7277411" y="203231"/>
            <a:ext cx="1584176" cy="30791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00000"/>
              </a:lnSpc>
              <a:buNone/>
            </a:pPr>
            <a:r>
              <a:rPr altLang="ko-KR" sz="800" spc="-3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+mn-cs"/>
                <a:ea typeface="+mn-cs"/>
              </a:rPr>
              <a:t>3</a:t>
            </a:r>
            <a:r>
              <a:rPr lang="en-US" altLang="ko-KR" sz="800" spc="-3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+mn-cs"/>
              </a:rPr>
              <a:t> / 14</a:t>
            </a:r>
          </a:p>
        </p:txBody>
      </p:sp>
      <p:pic>
        <p:nvPicPr>
          <p:cNvPr id="5" name="nppt_1661745442389378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959" y="1423927"/>
            <a:ext cx="2668190" cy="3557587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3754104" y="990589"/>
          <a:ext cx="5064918" cy="223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459"/>
                <a:gridCol w="2532459"/>
              </a:tblGrid>
              <a:tr h="381000">
                <a:tc gridSpan="2"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4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나눔고딕"/>
                          <a:ea typeface="나눔고딕"/>
                        </a:rPr>
                        <a:t>안민규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w="25400" cmpd="sng" cap="flat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4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나눔고딕"/>
                          <a:ea typeface="나눔고딕"/>
                        </a:rPr>
                        <a:t/>
                      </a:r>
                    </a:p>
                  </a:txBody>
                  <a:tcPr marT="46800" marR="90000" marL="90000" marB="46800"/>
                </a:tc>
              </a:tr>
              <a:tr h="38100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chemeClr val="tx1">
                              <a:alpha val="100000"/>
                            </a:schemeClr>
                          </a:solidFill>
                          <a:latin typeface="나눔고딕"/>
                          <a:ea typeface="나눔고딕"/>
                        </a:rPr>
                        <a:t>Birth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w="25400" cmpd="sng" cap="flat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chemeClr val="tx1">
                              <a:alpha val="100000"/>
                            </a:schemeClr>
                          </a:solidFill>
                          <a:latin typeface="나눔고딕"/>
                          <a:ea typeface="나눔고딕"/>
                        </a:rPr>
                        <a:t>1996.10.26 / 27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w="25400" cmpd="sng" cap="flat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Email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chemeClr val="tx1">
                              <a:alpha val="100000"/>
                            </a:schemeClr>
                          </a:solidFill>
                          <a:latin typeface="나눔고딕"/>
                          <a:ea typeface="나눔고딕"/>
                          <a:hlinkClick r:id="rId3"/>
                        </a:rPr>
                        <a:t>happymin1026@gmail.com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Phone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010-7726-7237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401454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MBTI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ISFJ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754104" y="3277993"/>
          <a:ext cx="5064918" cy="20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918"/>
              </a:tblGrid>
              <a:tr h="4381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4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나눔고딕"/>
                          <a:ea typeface="나눔고딕"/>
                        </a:rPr>
                        <a:t>Graduate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w="25400" cmpd="sng" cap="flat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>
                          <a:latin typeface="나눔고딕"/>
                          <a:ea typeface="나눔고딕"/>
                        </a:rPr>
                        <a:t>2012.03 ~ 2015.03</a:t>
                      </a:r>
                    </a:p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>
                          <a:latin typeface="나눔고딕"/>
                          <a:ea typeface="나눔고딕"/>
                        </a:rPr>
                        <a:t>인천하늘고등학교 재학 / 졸업</a:t>
                      </a:r>
                    </a:p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나눔고딕"/>
                          <a:ea typeface="나눔고딕"/>
                        </a:rPr>
                        <a:t/>
                      </a:r>
                    </a:p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>
                          <a:latin typeface="나눔고딕"/>
                          <a:ea typeface="나눔고딕"/>
                        </a:rPr>
                        <a:t>2016.03 ~ 2022.08</a:t>
                      </a:r>
                    </a:p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>
                          <a:latin typeface="나눔고딕"/>
                          <a:ea typeface="나눔고딕"/>
                        </a:rPr>
                        <a:t>아주대학교 재학 / 졸업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w="25400" cmpd="sng" cap="flat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4803" y="5316343"/>
          <a:ext cx="5064918" cy="83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918"/>
              </a:tblGrid>
              <a:tr h="4381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40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나눔고딕"/>
                          <a:ea typeface="나눔고딕"/>
                        </a:rPr>
                        <a:t>Skills</a:t>
                      </a:r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cmpd="sng" cap="flat">
                      <a:noFill/>
                      <a:round/>
                    </a:lnT>
                    <a:lnB w="25400" cmpd="sng" cap="flat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401226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</a:txBody>
                  <a:tcPr marT="46800" marR="90000" marL="90000" marB="46800">
                    <a:lnL cmpd="sng" cap="flat">
                      <a:noFill/>
                      <a:round/>
                    </a:lnL>
                    <a:lnR cmpd="sng" cap="flat">
                      <a:noFill/>
                      <a:round/>
                    </a:lnR>
                    <a:lnT w="25400" cmpd="sng" cap="flat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cmpd="sng" cap="flat">
                      <a:noFill/>
                      <a:round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nppt_166174544238918954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8289" y="5922371"/>
            <a:ext cx="851597" cy="803671"/>
          </a:xfrm>
          <a:prstGeom prst="rect">
            <a:avLst/>
          </a:prstGeom>
        </p:spPr>
      </p:pic>
      <p:pic>
        <p:nvPicPr>
          <p:cNvPr id="10" name="nppt_166174544238919077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9886" y="5922371"/>
            <a:ext cx="1053703" cy="701191"/>
          </a:xfrm>
          <a:prstGeom prst="rect">
            <a:avLst/>
          </a:prstGeom>
        </p:spPr>
      </p:pic>
      <p:pic>
        <p:nvPicPr>
          <p:cNvPr id="11" name="nppt_166174544238919536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3589" y="5922371"/>
            <a:ext cx="1024287" cy="696515"/>
          </a:xfrm>
          <a:prstGeom prst="rect">
            <a:avLst/>
          </a:prstGeom>
        </p:spPr>
      </p:pic>
      <p:pic>
        <p:nvPicPr>
          <p:cNvPr id="12" name="nppt_166174544238919644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54104" y="5922371"/>
            <a:ext cx="1851244" cy="659751"/>
          </a:xfrm>
          <a:prstGeom prst="rect">
            <a:avLst/>
          </a:prstGeom>
        </p:spPr>
      </p:pic>
      <p:sp>
        <p:nvSpPr>
          <p:cNvPr id="13" name="slide5_shape3"/>
          <p:cNvSpPr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altLang="ko-KR" sz="4000" b="1">
                <a:solidFill>
                  <a:srgbClr val="1c314e"/>
                </a:solidFill>
                <a:latin typeface="Times New Roman"/>
                <a:ea typeface="Times New Roman"/>
              </a:rPr>
              <a:t>Profile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6_shape13"/>
          <p:cNvSpPr/>
          <p:nvPr/>
        </p:nvSpPr>
        <p:spPr>
          <a:xfrm>
            <a:off x="7277411" y="203231"/>
            <a:ext cx="1584176" cy="30791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00000"/>
              </a:lnSpc>
              <a:buNone/>
            </a:pPr>
            <a:r>
              <a:rPr altLang="ko-KR" sz="800" spc="-3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+mn-cs"/>
                <a:ea typeface="+mn-cs"/>
              </a:rPr>
              <a:t>4</a:t>
            </a:r>
            <a:r>
              <a:rPr lang="en-US" altLang="ko-KR" sz="800" spc="-3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+mn-cs"/>
              </a:rPr>
              <a:t> / 14</a:t>
            </a:r>
          </a:p>
        </p:txBody>
      </p:sp>
      <p:sp>
        <p:nvSpPr>
          <p:cNvPr id="5" name="slide6_shape14"/>
          <p:cNvSpPr/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altLang="ko-KR" sz="4000" b="1" spc="-150">
                <a:solidFill>
                  <a:srgbClr val="1d314e"/>
                </a:solidFill>
                <a:latin typeface="Times New Roman"/>
                <a:ea typeface="Times New Roman"/>
              </a:rPr>
              <a:t>Hobby - Health, Climbing</a:t>
            </a:r>
          </a:p>
        </p:txBody>
      </p:sp>
      <p:pic>
        <p:nvPicPr>
          <p:cNvPr id="6" name="nppt_1661745442389211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052" y="1515835"/>
            <a:ext cx="3826328" cy="3826328"/>
          </a:xfrm>
          <a:prstGeom prst="rect">
            <a:avLst/>
          </a:prstGeom>
        </p:spPr>
      </p:pic>
      <p:pic>
        <p:nvPicPr>
          <p:cNvPr id="7" name="nppt_1661745442389211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7803" y="1515835"/>
            <a:ext cx="2619102" cy="49965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1745442389340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ppt_16617454423893411"/>
          <p:cNvSpPr/>
          <p:nvPr/>
        </p:nvSpPr>
        <p:spPr>
          <a:xfrm>
            <a:off x="7277411" y="203231"/>
            <a:ext cx="1584176" cy="30791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00000"/>
              </a:lnSpc>
              <a:buNone/>
            </a:pPr>
            <a:r>
              <a:rPr lang="en-US" altLang="ko-KR" sz="800" spc="-3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+mn-cs"/>
              </a:rPr>
              <a:t>5 / 14</a:t>
            </a:r>
          </a:p>
        </p:txBody>
      </p:sp>
      <p:sp>
        <p:nvSpPr>
          <p:cNvPr id="5" name="nppt_16617454423893413"/>
          <p:cNvSpPr/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altLang="ko-KR" sz="4000" b="1">
                <a:solidFill>
                  <a:srgbClr val="1d314e"/>
                </a:solidFill>
                <a:latin typeface="Times New Roman"/>
                <a:ea typeface="Times New Roman"/>
              </a:rPr>
              <a:t>Goal</a:t>
            </a:r>
          </a:p>
        </p:txBody>
      </p:sp>
      <p:sp>
        <p:nvSpPr>
          <p:cNvPr id="6" name="nppt_16617454423893545"/>
          <p:cNvSpPr/>
          <p:nvPr/>
        </p:nvSpPr>
        <p:spPr>
          <a:xfrm>
            <a:off x="564326" y="1399809"/>
            <a:ext cx="8006953" cy="2218865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>제가 웃으면서 일을 하기 위해서 제 능력을 기르고 싶었습니다.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>이번 교육과정이 제가 웃으면서 일을 할 수 있게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>능력을 기르는데 도움이 될 것이라 생각하였기에,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>제가 기르고 싶은 분야에 대한 능력을 기르는 것이 목표입니다.</a:t>
            </a:r>
          </a:p>
        </p:txBody>
      </p:sp>
      <p:pic>
        <p:nvPicPr>
          <p:cNvPr id="7" name="nppt_16617454423891982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8104" y="3964781"/>
            <a:ext cx="3762698" cy="25360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17454423892797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ppt_16617454423892800"/>
          <p:cNvSpPr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altLang="ko-KR" sz="4000" b="1">
                <a:solidFill>
                  <a:srgbClr val="1c314e"/>
                </a:solidFill>
                <a:latin typeface="Times New Roman"/>
                <a:ea typeface="Times New Roman"/>
              </a:rPr>
              <a:t>Motto</a:t>
            </a:r>
          </a:p>
        </p:txBody>
      </p:sp>
      <p:sp>
        <p:nvSpPr>
          <p:cNvPr id="5" name="nppt_16617454423892822"/>
          <p:cNvSpPr/>
          <p:nvPr/>
        </p:nvSpPr>
        <p:spPr>
          <a:xfrm>
            <a:off x="1510873" y="1578403"/>
            <a:ext cx="6113859" cy="397209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000" b="1">
                <a:latin typeface="나눔고딕"/>
                <a:ea typeface="나눔고딕"/>
              </a:rPr>
              <a:t>힘들</a:t>
            </a:r>
            <a:r>
              <a:rPr altLang="ko-KR" sz="2000" b="1">
                <a:latin typeface="나눔고딕"/>
                <a:ea typeface="나눔고딕"/>
              </a:rPr>
              <a:t> 때 웃는 자가 일류다 - 윌리엄 셰익스피어</a:t>
            </a:r>
          </a:p>
        </p:txBody>
      </p:sp>
      <p:pic>
        <p:nvPicPr>
          <p:cNvPr id="6" name="nppt_1661745442389296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203" y="2243503"/>
            <a:ext cx="7315200" cy="4128195"/>
          </a:xfrm>
          <a:prstGeom prst="rect">
            <a:avLst/>
          </a:prstGeom>
        </p:spPr>
      </p:pic>
      <p:sp>
        <p:nvSpPr>
          <p:cNvPr id="7" name="nppt_166174544238918269"/>
          <p:cNvSpPr/>
          <p:nvPr/>
        </p:nvSpPr>
        <p:spPr>
          <a:xfrm>
            <a:off x="7277411" y="203231"/>
            <a:ext cx="1584176" cy="30791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00000"/>
              </a:lnSpc>
              <a:buNone/>
            </a:pPr>
            <a:r>
              <a:rPr lang="en-US" altLang="ko-KR" sz="800" spc="-30">
                <a:solidFill>
                  <a:srgbClr val="0c0c0c"/>
                </a:solidFill>
              </a:rPr>
              <a:t>6 / 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0000"/>
              </a:lnSpc>
              <a:buNone/>
            </a:pPr>
            <a:r>
              <a:rPr altLang="ko-KR" sz="4000" b="1" spc="-250">
                <a:solidFill>
                  <a:schemeClr val="accent4">
                    <a:alpha val="100000"/>
                    <a:lumMod val="50000"/>
                  </a:schemeClr>
                </a:solidFill>
                <a:latin typeface="나눔고딕"/>
                <a:ea typeface="나눔고딕"/>
              </a:rPr>
              <a:t>감사합니다</a:t>
            </a:r>
          </a:p>
        </p:txBody>
      </p:sp>
      <p:cxnSp>
        <p:nvCxnSpPr>
          <p:cNvPr id="4" name="slide14_shape2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SimSun"/>
        <a:font script="Hant" typeface="新細明體"/>
        <a:font script="Hebr" typeface="Times New Roman"/>
        <a:font script="Jpan" typeface="MS PGothic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SimSun"/>
        <a:font script="Hant" typeface="新細明體"/>
        <a:font script="Hebr" typeface="Arial"/>
        <a:font script="Jpan" typeface="MS PGothic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사이냅소프트</ep:Company>
  <ep:Words>81</ep:Words>
  <ep:PresentationFormat>On-screen Show (4:3)</ep:PresentationFormat>
  <ep:Paragraphs>22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/>
      <vt:lpstr>안민규 자기소개</vt:lpstr>
      <vt:lpstr>목차</vt:lpstr>
      <vt:lpstr>Profile</vt:lpstr>
      <vt:lpstr>Hobby - Health, Climbing</vt:lpstr>
      <vt:lpstr>Goal</vt:lpstr>
      <vt:lpstr>Motto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네이버 한글캠페인</dc:creator>
  <cp:lastModifiedBy>SEUNGGYU</cp:lastModifiedBy>
  <dcterms:modified xsi:type="dcterms:W3CDTF">2022-08-29T04:40:32.780</dcterms:modified>
  <cp:revision>2</cp:revision>
  <dc:title>문서의 제목 나눔고딕B, 54pt</dc:title>
  <cp:version/>
</cp:coreProperties>
</file>