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9774" y="8649803"/>
            <a:ext cx="2506484" cy="137900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85" y="503682"/>
            <a:ext cx="2701587" cy="10114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98344" y="8308851"/>
            <a:ext cx="2006319" cy="605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8901" y="5689831"/>
            <a:ext cx="1346539" cy="6137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28571" y="1621863"/>
            <a:ext cx="4923810" cy="833358"/>
            <a:chOff x="8328571" y="1621863"/>
            <a:chExt cx="4923810" cy="8333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4287" y="1587578"/>
              <a:ext cx="1602501" cy="45427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4287" y="2103801"/>
              <a:ext cx="2484854" cy="4542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47619" y="1621866"/>
            <a:ext cx="4923810" cy="826973"/>
            <a:chOff x="13247619" y="1621866"/>
            <a:chExt cx="4923810" cy="8269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13334" y="1587581"/>
              <a:ext cx="797615" cy="454272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13334" y="2097420"/>
              <a:ext cx="2888177" cy="454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28571" y="3382180"/>
            <a:ext cx="4923810" cy="834268"/>
            <a:chOff x="8328571" y="3382180"/>
            <a:chExt cx="4923810" cy="8342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4287" y="3347895"/>
              <a:ext cx="724625" cy="45427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4287" y="3845030"/>
              <a:ext cx="1360539" cy="4999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38095" y="5867604"/>
            <a:ext cx="4923810" cy="834259"/>
            <a:chOff x="8138095" y="5867604"/>
            <a:chExt cx="4923810" cy="8342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3810" y="5833320"/>
              <a:ext cx="1288444" cy="45427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3810" y="6350445"/>
              <a:ext cx="2369444" cy="4542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57143" y="5819985"/>
            <a:ext cx="4923810" cy="853307"/>
            <a:chOff x="13057143" y="5819985"/>
            <a:chExt cx="4923810" cy="8533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22858" y="5785701"/>
              <a:ext cx="754977" cy="45427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22858" y="6301873"/>
              <a:ext cx="1617853" cy="4999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38095" y="7604859"/>
            <a:ext cx="4923810" cy="853307"/>
            <a:chOff x="8138095" y="7604859"/>
            <a:chExt cx="4923810" cy="8533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03810" y="7570575"/>
              <a:ext cx="1666339" cy="45427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03810" y="8106747"/>
              <a:ext cx="1269253" cy="4542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05219" y="5450435"/>
            <a:ext cx="11282330" cy="12309"/>
            <a:chOff x="5005219" y="5450435"/>
            <a:chExt cx="11282330" cy="1230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5005219" y="5450435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0209" y="1041439"/>
            <a:ext cx="3051409" cy="4068545"/>
            <a:chOff x="820209" y="1041439"/>
            <a:chExt cx="3051409" cy="406854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0209" y="1041439"/>
              <a:ext cx="3051409" cy="406854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949377" y="1299358"/>
            <a:ext cx="1341700" cy="5545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55637" y="1041439"/>
            <a:ext cx="327736" cy="854062"/>
            <a:chOff x="4155637" y="1041439"/>
            <a:chExt cx="327736" cy="85406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155637" y="1041439"/>
              <a:ext cx="327735" cy="327735"/>
              <a:chOff x="4155637" y="1041439"/>
              <a:chExt cx="327735" cy="32773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155637" y="104143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155637" y="1567766"/>
              <a:ext cx="327735" cy="327735"/>
              <a:chOff x="4155637" y="1567766"/>
              <a:chExt cx="327735" cy="32773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155637" y="1567766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4984307" y="1079534"/>
            <a:ext cx="11282330" cy="12309"/>
            <a:chOff x="4984307" y="1079534"/>
            <a:chExt cx="11282330" cy="123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4984307" y="1079534"/>
              <a:ext cx="11282330" cy="1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8901" y="1299358"/>
            <a:ext cx="766053" cy="613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8901" y="6576472"/>
            <a:ext cx="1080034" cy="5450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4164" y="1365645"/>
            <a:ext cx="567044" cy="45427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94287" y="1339963"/>
            <a:ext cx="570958" cy="4013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60953" y="6664706"/>
            <a:ext cx="978406" cy="11428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55637" y="1041439"/>
            <a:ext cx="327736" cy="854062"/>
            <a:chOff x="4155637" y="1041439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155637" y="1041439"/>
              <a:ext cx="327735" cy="327735"/>
              <a:chOff x="4155637" y="1041439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155637" y="104143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155637" y="1567766"/>
              <a:ext cx="327735" cy="327735"/>
              <a:chOff x="4155637" y="1567766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55637" y="1567766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993831" y="6296448"/>
            <a:ext cx="11282330" cy="12309"/>
            <a:chOff x="4993831" y="6296448"/>
            <a:chExt cx="11282330" cy="123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4993831" y="629644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4307" y="1079534"/>
            <a:ext cx="11282330" cy="12309"/>
            <a:chOff x="4984307" y="1079534"/>
            <a:chExt cx="11282330" cy="123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4984307" y="1079534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99026" y="1924519"/>
            <a:ext cx="2895321" cy="3860428"/>
            <a:chOff x="5899026" y="1924519"/>
            <a:chExt cx="2895321" cy="386042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9026" y="1924519"/>
              <a:ext cx="2895321" cy="386042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79815" y="8502444"/>
            <a:ext cx="2402567" cy="9803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05219" y="8222420"/>
            <a:ext cx="11282330" cy="12309"/>
            <a:chOff x="5005219" y="8222420"/>
            <a:chExt cx="11282330" cy="123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005219" y="8222420"/>
              <a:ext cx="11282330" cy="1230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60953" y="8590668"/>
            <a:ext cx="5421606" cy="1115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39449" y="1895501"/>
            <a:ext cx="2917761" cy="3889445"/>
            <a:chOff x="8939449" y="1895501"/>
            <a:chExt cx="2917761" cy="38894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39449" y="1895501"/>
              <a:ext cx="2917761" cy="38894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97973" y="1895501"/>
            <a:ext cx="2587891" cy="3881837"/>
            <a:chOff x="11997973" y="1895501"/>
            <a:chExt cx="2587891" cy="388183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97973" y="1895501"/>
              <a:ext cx="2587891" cy="38818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739388" y="1924519"/>
            <a:ext cx="2573619" cy="3860428"/>
            <a:chOff x="14739388" y="1924519"/>
            <a:chExt cx="2573619" cy="386042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39388" y="1924519"/>
              <a:ext cx="2573619" cy="38604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20209" y="1041439"/>
            <a:ext cx="3051409" cy="4068545"/>
            <a:chOff x="820209" y="1041439"/>
            <a:chExt cx="3051409" cy="40685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0209" y="1041439"/>
              <a:ext cx="3051409" cy="4068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2022-08-29T14:01:23Z</dcterms:created>
  <dcterms:modified xsi:type="dcterms:W3CDTF">2022-08-29T14:01:23Z</dcterms:modified>
</cp:coreProperties>
</file>