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1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7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8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lIns="109728" tIns="91440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lIns="109728" tIns="91440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2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62" r:id="rId4"/>
    <p:sldLayoutId id="2147483763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 spc="1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800" kern="1200" spc="1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 spc="1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흰색 가장자리 및 모양">
            <a:extLst>
              <a:ext uri="{FF2B5EF4-FFF2-40B4-BE49-F238E27FC236}">
                <a16:creationId xmlns:a16="http://schemas.microsoft.com/office/drawing/2014/main" id="{0EC22230-77E1-6777-1A2D-046614397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40" b="1216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1D10A5-BC76-6A0C-E4C2-E8C84DAA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148318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000" dirty="0"/>
              <a:t>자기소개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E1654-3B98-97E0-247D-438AC253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dirty="0"/>
              <a:t>박승규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21">
            <a:extLst>
              <a:ext uri="{FF2B5EF4-FFF2-40B4-BE49-F238E27FC236}">
                <a16:creationId xmlns:a16="http://schemas.microsoft.com/office/drawing/2014/main" id="{5679811B-9678-4E6D-9ECA-9E1FF4C7F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B80CC1-0F2E-1D68-F602-4ACC8A09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6695506" cy="1508760"/>
          </a:xfrm>
        </p:spPr>
        <p:txBody>
          <a:bodyPr>
            <a:normAutofit/>
          </a:bodyPr>
          <a:lstStyle/>
          <a:p>
            <a:r>
              <a:rPr lang="ko-KR" altLang="en-US"/>
              <a:t>정보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1AC0164-7EE4-3C8B-40A1-A4C067E0D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2" y="2765686"/>
            <a:ext cx="6695506" cy="3139816"/>
          </a:xfrm>
        </p:spPr>
        <p:txBody>
          <a:bodyPr anchor="b">
            <a:normAutofit/>
          </a:bodyPr>
          <a:lstStyle/>
          <a:p>
            <a:pPr>
              <a:lnSpc>
                <a:spcPct val="105000"/>
              </a:lnSpc>
            </a:pPr>
            <a:r>
              <a:rPr lang="ko-KR" altLang="en-US" sz="1300"/>
              <a:t>이름 </a:t>
            </a:r>
            <a:r>
              <a:rPr lang="en-US" altLang="ko-KR" sz="1300"/>
              <a:t>: </a:t>
            </a:r>
            <a:r>
              <a:rPr lang="ko-KR" altLang="en-US" sz="1300"/>
              <a:t>박승규</a:t>
            </a:r>
            <a:endParaRPr lang="en-US" altLang="ko-KR" sz="1300"/>
          </a:p>
          <a:p>
            <a:pPr>
              <a:lnSpc>
                <a:spcPct val="105000"/>
              </a:lnSpc>
            </a:pPr>
            <a:r>
              <a:rPr lang="ko-KR" altLang="en-US" sz="1300"/>
              <a:t>생년월일 </a:t>
            </a:r>
            <a:r>
              <a:rPr lang="en-US" altLang="ko-KR" sz="1300"/>
              <a:t>: 1996.08.14</a:t>
            </a:r>
          </a:p>
          <a:p>
            <a:pPr>
              <a:lnSpc>
                <a:spcPct val="105000"/>
              </a:lnSpc>
            </a:pPr>
            <a:endParaRPr lang="en-US" altLang="ko-KR" sz="1300"/>
          </a:p>
          <a:p>
            <a:pPr>
              <a:lnSpc>
                <a:spcPct val="105000"/>
              </a:lnSpc>
            </a:pPr>
            <a:r>
              <a:rPr lang="ko-KR" altLang="en-US" sz="1300"/>
              <a:t>교육</a:t>
            </a:r>
            <a:endParaRPr lang="en-US" altLang="ko-KR" sz="1300"/>
          </a:p>
          <a:p>
            <a:pPr lvl="1">
              <a:lnSpc>
                <a:spcPct val="105000"/>
              </a:lnSpc>
            </a:pPr>
            <a:r>
              <a:rPr lang="en-US" altLang="ko-KR" sz="1300"/>
              <a:t>-</a:t>
            </a:r>
            <a:r>
              <a:rPr lang="ko-KR" altLang="en-US" sz="1300"/>
              <a:t>서울시립대학교 </a:t>
            </a:r>
            <a:r>
              <a:rPr lang="ko-KR" altLang="en-US" sz="1300" err="1"/>
              <a:t>전자전기컴퓨터공학부</a:t>
            </a:r>
            <a:r>
              <a:rPr lang="ko-KR" altLang="en-US" sz="1300"/>
              <a:t> 졸</a:t>
            </a:r>
            <a:endParaRPr lang="en-US" altLang="ko-KR" sz="1300"/>
          </a:p>
          <a:p>
            <a:pPr marL="0" indent="0">
              <a:lnSpc>
                <a:spcPct val="105000"/>
              </a:lnSpc>
              <a:buNone/>
            </a:pPr>
            <a:endParaRPr lang="en-US" altLang="ko-KR" sz="1300"/>
          </a:p>
          <a:p>
            <a:pPr>
              <a:lnSpc>
                <a:spcPct val="105000"/>
              </a:lnSpc>
            </a:pPr>
            <a:r>
              <a:rPr lang="ko-KR" altLang="en-US" sz="1300"/>
              <a:t>경력</a:t>
            </a:r>
            <a:endParaRPr lang="en-US" altLang="ko-KR" sz="1300"/>
          </a:p>
          <a:p>
            <a:pPr marL="560070" lvl="1" indent="-285750">
              <a:lnSpc>
                <a:spcPct val="105000"/>
              </a:lnSpc>
              <a:buFontTx/>
              <a:buChar char="-"/>
            </a:pPr>
            <a:r>
              <a:rPr lang="ko-KR" altLang="en-US" sz="1300"/>
              <a:t>게임 클라이언트 개발 </a:t>
            </a:r>
            <a:r>
              <a:rPr lang="en-US" altLang="ko-KR" sz="1300"/>
              <a:t>6 m</a:t>
            </a:r>
          </a:p>
          <a:p>
            <a:pPr marL="560070" lvl="1" indent="-285750">
              <a:lnSpc>
                <a:spcPct val="105000"/>
              </a:lnSpc>
              <a:buFontTx/>
              <a:buChar char="-"/>
            </a:pPr>
            <a:r>
              <a:rPr lang="en-US" altLang="ko-KR" sz="1300"/>
              <a:t>DevOps 3 m</a:t>
            </a:r>
            <a:endParaRPr lang="en-US" altLang="ko-KR" sz="1300" dirty="0"/>
          </a:p>
        </p:txBody>
      </p:sp>
      <p:grpSp>
        <p:nvGrpSpPr>
          <p:cNvPr id="78" name="Group 23">
            <a:extLst>
              <a:ext uri="{FF2B5EF4-FFF2-40B4-BE49-F238E27FC236}">
                <a16:creationId xmlns:a16="http://schemas.microsoft.com/office/drawing/2014/main" id="{B7DF4426-90D1-F14F-8020-087AFF23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40360" y="1829569"/>
            <a:ext cx="3151640" cy="5028431"/>
            <a:chOff x="9040360" y="1829569"/>
            <a:chExt cx="3151640" cy="50284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8B2FB0C-3A68-1142-BCF6-56559188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040360" y="1912383"/>
              <a:ext cx="3151640" cy="4945617"/>
              <a:chOff x="9040360" y="1912383"/>
              <a:chExt cx="3151640" cy="4945617"/>
            </a:xfrm>
          </p:grpSpPr>
          <p:sp>
            <p:nvSpPr>
              <p:cNvPr id="79" name="Freeform: Shape 26">
                <a:extLst>
                  <a:ext uri="{FF2B5EF4-FFF2-40B4-BE49-F238E27FC236}">
                    <a16:creationId xmlns:a16="http://schemas.microsoft.com/office/drawing/2014/main" id="{AC35D916-0A5D-46AE-BFFD-C2ADD447D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101565" y="4566630"/>
                <a:ext cx="2249810" cy="2291370"/>
              </a:xfrm>
              <a:custGeom>
                <a:avLst/>
                <a:gdLst>
                  <a:gd name="connsiteX0" fmla="*/ 1126749 w 2249810"/>
                  <a:gd name="connsiteY0" fmla="*/ 0 h 2291370"/>
                  <a:gd name="connsiteX1" fmla="*/ 1225438 w 2249810"/>
                  <a:gd name="connsiteY1" fmla="*/ 86525 h 2291370"/>
                  <a:gd name="connsiteX2" fmla="*/ 1955981 w 2249810"/>
                  <a:gd name="connsiteY2" fmla="*/ 449433 h 2291370"/>
                  <a:gd name="connsiteX3" fmla="*/ 2249810 w 2249810"/>
                  <a:gd name="connsiteY3" fmla="*/ 1076320 h 2291370"/>
                  <a:gd name="connsiteX4" fmla="*/ 2249810 w 2249810"/>
                  <a:gd name="connsiteY4" fmla="*/ 1172210 h 2291370"/>
                  <a:gd name="connsiteX5" fmla="*/ 2249810 w 2249810"/>
                  <a:gd name="connsiteY5" fmla="*/ 1445920 h 2291370"/>
                  <a:gd name="connsiteX6" fmla="*/ 2249810 w 2249810"/>
                  <a:gd name="connsiteY6" fmla="*/ 1598212 h 2291370"/>
                  <a:gd name="connsiteX7" fmla="*/ 2249810 w 2249810"/>
                  <a:gd name="connsiteY7" fmla="*/ 1807917 h 2291370"/>
                  <a:gd name="connsiteX8" fmla="*/ 2249810 w 2249810"/>
                  <a:gd name="connsiteY8" fmla="*/ 1967812 h 2291370"/>
                  <a:gd name="connsiteX9" fmla="*/ 2210104 w 2249810"/>
                  <a:gd name="connsiteY9" fmla="*/ 2271144 h 2291370"/>
                  <a:gd name="connsiteX10" fmla="*/ 2202000 w 2249810"/>
                  <a:gd name="connsiteY10" fmla="*/ 2291370 h 2291370"/>
                  <a:gd name="connsiteX11" fmla="*/ 47809 w 2249810"/>
                  <a:gd name="connsiteY11" fmla="*/ 2291370 h 2291370"/>
                  <a:gd name="connsiteX12" fmla="*/ 39705 w 2249810"/>
                  <a:gd name="connsiteY12" fmla="*/ 2271144 h 2291370"/>
                  <a:gd name="connsiteX13" fmla="*/ 0 w 2249810"/>
                  <a:gd name="connsiteY13" fmla="*/ 1967812 h 2291370"/>
                  <a:gd name="connsiteX14" fmla="*/ 0 w 2249810"/>
                  <a:gd name="connsiteY14" fmla="*/ 1807917 h 2291370"/>
                  <a:gd name="connsiteX15" fmla="*/ 0 w 2249810"/>
                  <a:gd name="connsiteY15" fmla="*/ 1598212 h 2291370"/>
                  <a:gd name="connsiteX16" fmla="*/ 0 w 2249810"/>
                  <a:gd name="connsiteY16" fmla="*/ 1445920 h 2291370"/>
                  <a:gd name="connsiteX17" fmla="*/ 0 w 2249810"/>
                  <a:gd name="connsiteY17" fmla="*/ 1172210 h 2291370"/>
                  <a:gd name="connsiteX18" fmla="*/ 0 w 2249810"/>
                  <a:gd name="connsiteY18" fmla="*/ 1076320 h 2291370"/>
                  <a:gd name="connsiteX19" fmla="*/ 293829 w 2249810"/>
                  <a:gd name="connsiteY19" fmla="*/ 449433 h 2291370"/>
                  <a:gd name="connsiteX20" fmla="*/ 1024373 w 2249810"/>
                  <a:gd name="connsiteY20" fmla="*/ 86525 h 2291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9810" h="2291370">
                    <a:moveTo>
                      <a:pt x="1126749" y="0"/>
                    </a:moveTo>
                    <a:lnTo>
                      <a:pt x="1225438" y="86525"/>
                    </a:lnTo>
                    <a:cubicBezTo>
                      <a:pt x="1470146" y="275630"/>
                      <a:pt x="1745900" y="327719"/>
                      <a:pt x="1955981" y="449433"/>
                    </a:cubicBezTo>
                    <a:cubicBezTo>
                      <a:pt x="2157990" y="590684"/>
                      <a:pt x="2249810" y="752678"/>
                      <a:pt x="2249810" y="1076320"/>
                    </a:cubicBezTo>
                    <a:lnTo>
                      <a:pt x="2249810" y="1172210"/>
                    </a:lnTo>
                    <a:lnTo>
                      <a:pt x="2249810" y="1445920"/>
                    </a:lnTo>
                    <a:lnTo>
                      <a:pt x="2249810" y="1598212"/>
                    </a:lnTo>
                    <a:lnTo>
                      <a:pt x="2249810" y="1807917"/>
                    </a:lnTo>
                    <a:lnTo>
                      <a:pt x="2249810" y="1967812"/>
                    </a:lnTo>
                    <a:cubicBezTo>
                      <a:pt x="2249810" y="2089178"/>
                      <a:pt x="2236898" y="2187812"/>
                      <a:pt x="2210104" y="2271144"/>
                    </a:cubicBezTo>
                    <a:lnTo>
                      <a:pt x="2202000" y="2291370"/>
                    </a:lnTo>
                    <a:lnTo>
                      <a:pt x="47809" y="2291370"/>
                    </a:lnTo>
                    <a:lnTo>
                      <a:pt x="39705" y="2271144"/>
                    </a:lnTo>
                    <a:cubicBezTo>
                      <a:pt x="12912" y="2187812"/>
                      <a:pt x="0" y="2089178"/>
                      <a:pt x="0" y="1967812"/>
                    </a:cubicBezTo>
                    <a:lnTo>
                      <a:pt x="0" y="1807917"/>
                    </a:lnTo>
                    <a:lnTo>
                      <a:pt x="0" y="1598212"/>
                    </a:lnTo>
                    <a:lnTo>
                      <a:pt x="0" y="1445920"/>
                    </a:lnTo>
                    <a:lnTo>
                      <a:pt x="0" y="1172210"/>
                    </a:lnTo>
                    <a:lnTo>
                      <a:pt x="0" y="1076320"/>
                    </a:lnTo>
                    <a:cubicBezTo>
                      <a:pt x="0" y="752678"/>
                      <a:pt x="91821" y="590684"/>
                      <a:pt x="293829" y="449433"/>
                    </a:cubicBezTo>
                    <a:cubicBezTo>
                      <a:pt x="503912" y="327719"/>
                      <a:pt x="779665" y="275630"/>
                      <a:pt x="1024373" y="86525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27">
                <a:extLst>
                  <a:ext uri="{FF2B5EF4-FFF2-40B4-BE49-F238E27FC236}">
                    <a16:creationId xmlns:a16="http://schemas.microsoft.com/office/drawing/2014/main" id="{5F268332-6742-4EC3-8AE6-DC8C2311C8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366429" y="1912383"/>
                <a:ext cx="1825571" cy="3044131"/>
              </a:xfrm>
              <a:custGeom>
                <a:avLst/>
                <a:gdLst>
                  <a:gd name="connsiteX0" fmla="*/ 1126749 w 1825571"/>
                  <a:gd name="connsiteY0" fmla="*/ 0 h 3044131"/>
                  <a:gd name="connsiteX1" fmla="*/ 1225438 w 1825571"/>
                  <a:gd name="connsiteY1" fmla="*/ 86525 h 3044131"/>
                  <a:gd name="connsiteX2" fmla="*/ 1787618 w 1825571"/>
                  <a:gd name="connsiteY2" fmla="*/ 367973 h 3044131"/>
                  <a:gd name="connsiteX3" fmla="*/ 1825571 w 1825571"/>
                  <a:gd name="connsiteY3" fmla="*/ 386337 h 3044131"/>
                  <a:gd name="connsiteX4" fmla="*/ 1825571 w 1825571"/>
                  <a:gd name="connsiteY4" fmla="*/ 2657795 h 3044131"/>
                  <a:gd name="connsiteX5" fmla="*/ 1787617 w 1825571"/>
                  <a:gd name="connsiteY5" fmla="*/ 2676158 h 3044131"/>
                  <a:gd name="connsiteX6" fmla="*/ 1225437 w 1825571"/>
                  <a:gd name="connsiteY6" fmla="*/ 2957606 h 3044131"/>
                  <a:gd name="connsiteX7" fmla="*/ 1123061 w 1825571"/>
                  <a:gd name="connsiteY7" fmla="*/ 3044131 h 3044131"/>
                  <a:gd name="connsiteX8" fmla="*/ 1024372 w 1825571"/>
                  <a:gd name="connsiteY8" fmla="*/ 2957606 h 3044131"/>
                  <a:gd name="connsiteX9" fmla="*/ 293828 w 1825571"/>
                  <a:gd name="connsiteY9" fmla="*/ 2594699 h 3044131"/>
                  <a:gd name="connsiteX10" fmla="*/ 0 w 1825571"/>
                  <a:gd name="connsiteY10" fmla="*/ 1967812 h 3044131"/>
                  <a:gd name="connsiteX11" fmla="*/ 0 w 1825571"/>
                  <a:gd name="connsiteY11" fmla="*/ 1807917 h 3044131"/>
                  <a:gd name="connsiteX12" fmla="*/ 0 w 1825571"/>
                  <a:gd name="connsiteY12" fmla="*/ 1598212 h 3044131"/>
                  <a:gd name="connsiteX13" fmla="*/ 0 w 1825571"/>
                  <a:gd name="connsiteY13" fmla="*/ 1445920 h 3044131"/>
                  <a:gd name="connsiteX14" fmla="*/ 0 w 1825571"/>
                  <a:gd name="connsiteY14" fmla="*/ 1172210 h 3044131"/>
                  <a:gd name="connsiteX15" fmla="*/ 0 w 1825571"/>
                  <a:gd name="connsiteY15" fmla="*/ 1076320 h 3044131"/>
                  <a:gd name="connsiteX16" fmla="*/ 293829 w 1825571"/>
                  <a:gd name="connsiteY16" fmla="*/ 449433 h 3044131"/>
                  <a:gd name="connsiteX17" fmla="*/ 1024373 w 1825571"/>
                  <a:gd name="connsiteY17" fmla="*/ 86525 h 304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25571" h="3044131">
                    <a:moveTo>
                      <a:pt x="1126749" y="0"/>
                    </a:moveTo>
                    <a:lnTo>
                      <a:pt x="1225438" y="86525"/>
                    </a:lnTo>
                    <a:cubicBezTo>
                      <a:pt x="1408969" y="228354"/>
                      <a:pt x="1609963" y="293111"/>
                      <a:pt x="1787618" y="367973"/>
                    </a:cubicBezTo>
                    <a:lnTo>
                      <a:pt x="1825571" y="386337"/>
                    </a:lnTo>
                    <a:lnTo>
                      <a:pt x="1825571" y="2657795"/>
                    </a:lnTo>
                    <a:lnTo>
                      <a:pt x="1787617" y="2676158"/>
                    </a:lnTo>
                    <a:cubicBezTo>
                      <a:pt x="1609961" y="2751020"/>
                      <a:pt x="1408967" y="2815777"/>
                      <a:pt x="1225437" y="2957606"/>
                    </a:cubicBezTo>
                    <a:lnTo>
                      <a:pt x="1123061" y="3044131"/>
                    </a:lnTo>
                    <a:lnTo>
                      <a:pt x="1024372" y="2957606"/>
                    </a:lnTo>
                    <a:cubicBezTo>
                      <a:pt x="779664" y="2768501"/>
                      <a:pt x="503910" y="2716412"/>
                      <a:pt x="293828" y="2594699"/>
                    </a:cubicBezTo>
                    <a:cubicBezTo>
                      <a:pt x="91820" y="2453447"/>
                      <a:pt x="0" y="2291454"/>
                      <a:pt x="0" y="1967812"/>
                    </a:cubicBezTo>
                    <a:lnTo>
                      <a:pt x="0" y="1807917"/>
                    </a:lnTo>
                    <a:lnTo>
                      <a:pt x="0" y="1598212"/>
                    </a:lnTo>
                    <a:lnTo>
                      <a:pt x="0" y="1445920"/>
                    </a:lnTo>
                    <a:lnTo>
                      <a:pt x="0" y="1172210"/>
                    </a:lnTo>
                    <a:lnTo>
                      <a:pt x="0" y="1076320"/>
                    </a:lnTo>
                    <a:cubicBezTo>
                      <a:pt x="0" y="752678"/>
                      <a:pt x="91821" y="590684"/>
                      <a:pt x="293829" y="449433"/>
                    </a:cubicBezTo>
                    <a:cubicBezTo>
                      <a:pt x="503912" y="327719"/>
                      <a:pt x="779665" y="275630"/>
                      <a:pt x="1024373" y="86525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28">
                <a:extLst>
                  <a:ext uri="{FF2B5EF4-FFF2-40B4-BE49-F238E27FC236}">
                    <a16:creationId xmlns:a16="http://schemas.microsoft.com/office/drawing/2014/main" id="{916D7504-D3C2-47D5-B42F-97C527B8E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040360" y="4483816"/>
                <a:ext cx="2372219" cy="2366675"/>
              </a:xfrm>
              <a:custGeom>
                <a:avLst/>
                <a:gdLst>
                  <a:gd name="connsiteX0" fmla="*/ 1188054 w 2372219"/>
                  <a:gd name="connsiteY0" fmla="*/ 0 h 2366675"/>
                  <a:gd name="connsiteX1" fmla="*/ 1292112 w 2372219"/>
                  <a:gd name="connsiteY1" fmla="*/ 91233 h 2366675"/>
                  <a:gd name="connsiteX2" fmla="*/ 2062403 w 2372219"/>
                  <a:gd name="connsiteY2" fmla="*/ 473886 h 2366675"/>
                  <a:gd name="connsiteX3" fmla="*/ 2372219 w 2372219"/>
                  <a:gd name="connsiteY3" fmla="*/ 1134881 h 2366675"/>
                  <a:gd name="connsiteX4" fmla="*/ 2372219 w 2372219"/>
                  <a:gd name="connsiteY4" fmla="*/ 1235988 h 2366675"/>
                  <a:gd name="connsiteX5" fmla="*/ 2372219 w 2372219"/>
                  <a:gd name="connsiteY5" fmla="*/ 1524590 h 2366675"/>
                  <a:gd name="connsiteX6" fmla="*/ 2372219 w 2372219"/>
                  <a:gd name="connsiteY6" fmla="*/ 1685168 h 2366675"/>
                  <a:gd name="connsiteX7" fmla="*/ 2372219 w 2372219"/>
                  <a:gd name="connsiteY7" fmla="*/ 1906283 h 2366675"/>
                  <a:gd name="connsiteX8" fmla="*/ 2372219 w 2372219"/>
                  <a:gd name="connsiteY8" fmla="*/ 2074878 h 2366675"/>
                  <a:gd name="connsiteX9" fmla="*/ 2353763 w 2372219"/>
                  <a:gd name="connsiteY9" fmla="*/ 2301179 h 2366675"/>
                  <a:gd name="connsiteX10" fmla="*/ 2337371 w 2372219"/>
                  <a:gd name="connsiteY10" fmla="*/ 2366675 h 2366675"/>
                  <a:gd name="connsiteX11" fmla="*/ 34848 w 2372219"/>
                  <a:gd name="connsiteY11" fmla="*/ 2366675 h 2366675"/>
                  <a:gd name="connsiteX12" fmla="*/ 18456 w 2372219"/>
                  <a:gd name="connsiteY12" fmla="*/ 2301179 h 2366675"/>
                  <a:gd name="connsiteX13" fmla="*/ 0 w 2372219"/>
                  <a:gd name="connsiteY13" fmla="*/ 2074878 h 2366675"/>
                  <a:gd name="connsiteX14" fmla="*/ 0 w 2372219"/>
                  <a:gd name="connsiteY14" fmla="*/ 1906283 h 2366675"/>
                  <a:gd name="connsiteX15" fmla="*/ 0 w 2372219"/>
                  <a:gd name="connsiteY15" fmla="*/ 1685168 h 2366675"/>
                  <a:gd name="connsiteX16" fmla="*/ 0 w 2372219"/>
                  <a:gd name="connsiteY16" fmla="*/ 1524590 h 2366675"/>
                  <a:gd name="connsiteX17" fmla="*/ 0 w 2372219"/>
                  <a:gd name="connsiteY17" fmla="*/ 1235988 h 2366675"/>
                  <a:gd name="connsiteX18" fmla="*/ 0 w 2372219"/>
                  <a:gd name="connsiteY18" fmla="*/ 1134881 h 2366675"/>
                  <a:gd name="connsiteX19" fmla="*/ 309816 w 2372219"/>
                  <a:gd name="connsiteY19" fmla="*/ 473886 h 2366675"/>
                  <a:gd name="connsiteX20" fmla="*/ 1080108 w 2372219"/>
                  <a:gd name="connsiteY20" fmla="*/ 91233 h 2366675"/>
                  <a:gd name="connsiteX0" fmla="*/ 2337371 w 2428811"/>
                  <a:gd name="connsiteY0" fmla="*/ 2366675 h 2458115"/>
                  <a:gd name="connsiteX1" fmla="*/ 34848 w 2428811"/>
                  <a:gd name="connsiteY1" fmla="*/ 2366675 h 2458115"/>
                  <a:gd name="connsiteX2" fmla="*/ 18456 w 2428811"/>
                  <a:gd name="connsiteY2" fmla="*/ 2301179 h 2458115"/>
                  <a:gd name="connsiteX3" fmla="*/ 0 w 2428811"/>
                  <a:gd name="connsiteY3" fmla="*/ 2074878 h 2458115"/>
                  <a:gd name="connsiteX4" fmla="*/ 0 w 2428811"/>
                  <a:gd name="connsiteY4" fmla="*/ 1906283 h 2458115"/>
                  <a:gd name="connsiteX5" fmla="*/ 0 w 2428811"/>
                  <a:gd name="connsiteY5" fmla="*/ 1685168 h 2458115"/>
                  <a:gd name="connsiteX6" fmla="*/ 0 w 2428811"/>
                  <a:gd name="connsiteY6" fmla="*/ 1524590 h 2458115"/>
                  <a:gd name="connsiteX7" fmla="*/ 0 w 2428811"/>
                  <a:gd name="connsiteY7" fmla="*/ 1235988 h 2458115"/>
                  <a:gd name="connsiteX8" fmla="*/ 0 w 2428811"/>
                  <a:gd name="connsiteY8" fmla="*/ 1134881 h 2458115"/>
                  <a:gd name="connsiteX9" fmla="*/ 309816 w 2428811"/>
                  <a:gd name="connsiteY9" fmla="*/ 473886 h 2458115"/>
                  <a:gd name="connsiteX10" fmla="*/ 1080108 w 2428811"/>
                  <a:gd name="connsiteY10" fmla="*/ 91233 h 2458115"/>
                  <a:gd name="connsiteX11" fmla="*/ 1188054 w 2428811"/>
                  <a:gd name="connsiteY11" fmla="*/ 0 h 2458115"/>
                  <a:gd name="connsiteX12" fmla="*/ 1292112 w 2428811"/>
                  <a:gd name="connsiteY12" fmla="*/ 91233 h 2458115"/>
                  <a:gd name="connsiteX13" fmla="*/ 2062403 w 2428811"/>
                  <a:gd name="connsiteY13" fmla="*/ 473886 h 2458115"/>
                  <a:gd name="connsiteX14" fmla="*/ 2372219 w 2428811"/>
                  <a:gd name="connsiteY14" fmla="*/ 1134881 h 2458115"/>
                  <a:gd name="connsiteX15" fmla="*/ 2372219 w 2428811"/>
                  <a:gd name="connsiteY15" fmla="*/ 1235988 h 2458115"/>
                  <a:gd name="connsiteX16" fmla="*/ 2372219 w 2428811"/>
                  <a:gd name="connsiteY16" fmla="*/ 1524590 h 2458115"/>
                  <a:gd name="connsiteX17" fmla="*/ 2372219 w 2428811"/>
                  <a:gd name="connsiteY17" fmla="*/ 1685168 h 2458115"/>
                  <a:gd name="connsiteX18" fmla="*/ 2372219 w 2428811"/>
                  <a:gd name="connsiteY18" fmla="*/ 1906283 h 2458115"/>
                  <a:gd name="connsiteX19" fmla="*/ 2372219 w 2428811"/>
                  <a:gd name="connsiteY19" fmla="*/ 2074878 h 2458115"/>
                  <a:gd name="connsiteX20" fmla="*/ 2353763 w 2428811"/>
                  <a:gd name="connsiteY20" fmla="*/ 2301179 h 2458115"/>
                  <a:gd name="connsiteX21" fmla="*/ 2428811 w 2428811"/>
                  <a:gd name="connsiteY21" fmla="*/ 2458115 h 2458115"/>
                  <a:gd name="connsiteX0" fmla="*/ 34848 w 2428811"/>
                  <a:gd name="connsiteY0" fmla="*/ 2366675 h 2458115"/>
                  <a:gd name="connsiteX1" fmla="*/ 18456 w 2428811"/>
                  <a:gd name="connsiteY1" fmla="*/ 2301179 h 2458115"/>
                  <a:gd name="connsiteX2" fmla="*/ 0 w 2428811"/>
                  <a:gd name="connsiteY2" fmla="*/ 2074878 h 2458115"/>
                  <a:gd name="connsiteX3" fmla="*/ 0 w 2428811"/>
                  <a:gd name="connsiteY3" fmla="*/ 1906283 h 2458115"/>
                  <a:gd name="connsiteX4" fmla="*/ 0 w 2428811"/>
                  <a:gd name="connsiteY4" fmla="*/ 1685168 h 2458115"/>
                  <a:gd name="connsiteX5" fmla="*/ 0 w 2428811"/>
                  <a:gd name="connsiteY5" fmla="*/ 1524590 h 2458115"/>
                  <a:gd name="connsiteX6" fmla="*/ 0 w 2428811"/>
                  <a:gd name="connsiteY6" fmla="*/ 1235988 h 2458115"/>
                  <a:gd name="connsiteX7" fmla="*/ 0 w 2428811"/>
                  <a:gd name="connsiteY7" fmla="*/ 1134881 h 2458115"/>
                  <a:gd name="connsiteX8" fmla="*/ 309816 w 2428811"/>
                  <a:gd name="connsiteY8" fmla="*/ 473886 h 2458115"/>
                  <a:gd name="connsiteX9" fmla="*/ 1080108 w 2428811"/>
                  <a:gd name="connsiteY9" fmla="*/ 91233 h 2458115"/>
                  <a:gd name="connsiteX10" fmla="*/ 1188054 w 2428811"/>
                  <a:gd name="connsiteY10" fmla="*/ 0 h 2458115"/>
                  <a:gd name="connsiteX11" fmla="*/ 1292112 w 2428811"/>
                  <a:gd name="connsiteY11" fmla="*/ 91233 h 2458115"/>
                  <a:gd name="connsiteX12" fmla="*/ 2062403 w 2428811"/>
                  <a:gd name="connsiteY12" fmla="*/ 473886 h 2458115"/>
                  <a:gd name="connsiteX13" fmla="*/ 2372219 w 2428811"/>
                  <a:gd name="connsiteY13" fmla="*/ 1134881 h 2458115"/>
                  <a:gd name="connsiteX14" fmla="*/ 2372219 w 2428811"/>
                  <a:gd name="connsiteY14" fmla="*/ 1235988 h 2458115"/>
                  <a:gd name="connsiteX15" fmla="*/ 2372219 w 2428811"/>
                  <a:gd name="connsiteY15" fmla="*/ 1524590 h 2458115"/>
                  <a:gd name="connsiteX16" fmla="*/ 2372219 w 2428811"/>
                  <a:gd name="connsiteY16" fmla="*/ 1685168 h 2458115"/>
                  <a:gd name="connsiteX17" fmla="*/ 2372219 w 2428811"/>
                  <a:gd name="connsiteY17" fmla="*/ 1906283 h 2458115"/>
                  <a:gd name="connsiteX18" fmla="*/ 2372219 w 2428811"/>
                  <a:gd name="connsiteY18" fmla="*/ 2074878 h 2458115"/>
                  <a:gd name="connsiteX19" fmla="*/ 2353763 w 2428811"/>
                  <a:gd name="connsiteY19" fmla="*/ 2301179 h 2458115"/>
                  <a:gd name="connsiteX20" fmla="*/ 2428811 w 2428811"/>
                  <a:gd name="connsiteY20" fmla="*/ 2458115 h 2458115"/>
                  <a:gd name="connsiteX0" fmla="*/ 34848 w 2428811"/>
                  <a:gd name="connsiteY0" fmla="*/ 2366675 h 2458115"/>
                  <a:gd name="connsiteX1" fmla="*/ 18456 w 2428811"/>
                  <a:gd name="connsiteY1" fmla="*/ 2301179 h 2458115"/>
                  <a:gd name="connsiteX2" fmla="*/ 0 w 2428811"/>
                  <a:gd name="connsiteY2" fmla="*/ 2074878 h 2458115"/>
                  <a:gd name="connsiteX3" fmla="*/ 0 w 2428811"/>
                  <a:gd name="connsiteY3" fmla="*/ 1906283 h 2458115"/>
                  <a:gd name="connsiteX4" fmla="*/ 0 w 2428811"/>
                  <a:gd name="connsiteY4" fmla="*/ 1685168 h 2458115"/>
                  <a:gd name="connsiteX5" fmla="*/ 0 w 2428811"/>
                  <a:gd name="connsiteY5" fmla="*/ 1524590 h 2458115"/>
                  <a:gd name="connsiteX6" fmla="*/ 0 w 2428811"/>
                  <a:gd name="connsiteY6" fmla="*/ 1235988 h 2458115"/>
                  <a:gd name="connsiteX7" fmla="*/ 0 w 2428811"/>
                  <a:gd name="connsiteY7" fmla="*/ 1134881 h 2458115"/>
                  <a:gd name="connsiteX8" fmla="*/ 309816 w 2428811"/>
                  <a:gd name="connsiteY8" fmla="*/ 473886 h 2458115"/>
                  <a:gd name="connsiteX9" fmla="*/ 1080108 w 2428811"/>
                  <a:gd name="connsiteY9" fmla="*/ 91233 h 2458115"/>
                  <a:gd name="connsiteX10" fmla="*/ 1188054 w 2428811"/>
                  <a:gd name="connsiteY10" fmla="*/ 0 h 2458115"/>
                  <a:gd name="connsiteX11" fmla="*/ 1292112 w 2428811"/>
                  <a:gd name="connsiteY11" fmla="*/ 91233 h 2458115"/>
                  <a:gd name="connsiteX12" fmla="*/ 2062403 w 2428811"/>
                  <a:gd name="connsiteY12" fmla="*/ 473886 h 2458115"/>
                  <a:gd name="connsiteX13" fmla="*/ 2372219 w 2428811"/>
                  <a:gd name="connsiteY13" fmla="*/ 1134881 h 2458115"/>
                  <a:gd name="connsiteX14" fmla="*/ 2372219 w 2428811"/>
                  <a:gd name="connsiteY14" fmla="*/ 1235988 h 2458115"/>
                  <a:gd name="connsiteX15" fmla="*/ 2372219 w 2428811"/>
                  <a:gd name="connsiteY15" fmla="*/ 1524590 h 2458115"/>
                  <a:gd name="connsiteX16" fmla="*/ 2372219 w 2428811"/>
                  <a:gd name="connsiteY16" fmla="*/ 1906283 h 2458115"/>
                  <a:gd name="connsiteX17" fmla="*/ 2372219 w 2428811"/>
                  <a:gd name="connsiteY17" fmla="*/ 2074878 h 2458115"/>
                  <a:gd name="connsiteX18" fmla="*/ 2353763 w 2428811"/>
                  <a:gd name="connsiteY18" fmla="*/ 2301179 h 2458115"/>
                  <a:gd name="connsiteX19" fmla="*/ 2428811 w 2428811"/>
                  <a:gd name="connsiteY19" fmla="*/ 2458115 h 2458115"/>
                  <a:gd name="connsiteX0" fmla="*/ 34848 w 2428811"/>
                  <a:gd name="connsiteY0" fmla="*/ 2366675 h 2458115"/>
                  <a:gd name="connsiteX1" fmla="*/ 18456 w 2428811"/>
                  <a:gd name="connsiteY1" fmla="*/ 2301179 h 2458115"/>
                  <a:gd name="connsiteX2" fmla="*/ 0 w 2428811"/>
                  <a:gd name="connsiteY2" fmla="*/ 2074878 h 2458115"/>
                  <a:gd name="connsiteX3" fmla="*/ 0 w 2428811"/>
                  <a:gd name="connsiteY3" fmla="*/ 1906283 h 2458115"/>
                  <a:gd name="connsiteX4" fmla="*/ 0 w 2428811"/>
                  <a:gd name="connsiteY4" fmla="*/ 1685168 h 2458115"/>
                  <a:gd name="connsiteX5" fmla="*/ 0 w 2428811"/>
                  <a:gd name="connsiteY5" fmla="*/ 1524590 h 2458115"/>
                  <a:gd name="connsiteX6" fmla="*/ 0 w 2428811"/>
                  <a:gd name="connsiteY6" fmla="*/ 1235988 h 2458115"/>
                  <a:gd name="connsiteX7" fmla="*/ 0 w 2428811"/>
                  <a:gd name="connsiteY7" fmla="*/ 1134881 h 2458115"/>
                  <a:gd name="connsiteX8" fmla="*/ 309816 w 2428811"/>
                  <a:gd name="connsiteY8" fmla="*/ 473886 h 2458115"/>
                  <a:gd name="connsiteX9" fmla="*/ 1080108 w 2428811"/>
                  <a:gd name="connsiteY9" fmla="*/ 91233 h 2458115"/>
                  <a:gd name="connsiteX10" fmla="*/ 1188054 w 2428811"/>
                  <a:gd name="connsiteY10" fmla="*/ 0 h 2458115"/>
                  <a:gd name="connsiteX11" fmla="*/ 1292112 w 2428811"/>
                  <a:gd name="connsiteY11" fmla="*/ 91233 h 2458115"/>
                  <a:gd name="connsiteX12" fmla="*/ 2062403 w 2428811"/>
                  <a:gd name="connsiteY12" fmla="*/ 473886 h 2458115"/>
                  <a:gd name="connsiteX13" fmla="*/ 2372219 w 2428811"/>
                  <a:gd name="connsiteY13" fmla="*/ 1134881 h 2458115"/>
                  <a:gd name="connsiteX14" fmla="*/ 2372219 w 2428811"/>
                  <a:gd name="connsiteY14" fmla="*/ 1235988 h 2458115"/>
                  <a:gd name="connsiteX15" fmla="*/ 2372219 w 2428811"/>
                  <a:gd name="connsiteY15" fmla="*/ 1524590 h 2458115"/>
                  <a:gd name="connsiteX16" fmla="*/ 2372219 w 2428811"/>
                  <a:gd name="connsiteY16" fmla="*/ 2074878 h 2458115"/>
                  <a:gd name="connsiteX17" fmla="*/ 2353763 w 2428811"/>
                  <a:gd name="connsiteY17" fmla="*/ 2301179 h 2458115"/>
                  <a:gd name="connsiteX18" fmla="*/ 2428811 w 2428811"/>
                  <a:gd name="connsiteY18" fmla="*/ 2458115 h 245811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685168 h 2366675"/>
                  <a:gd name="connsiteX5" fmla="*/ 0 w 2372219"/>
                  <a:gd name="connsiteY5" fmla="*/ 1524590 h 2366675"/>
                  <a:gd name="connsiteX6" fmla="*/ 0 w 2372219"/>
                  <a:gd name="connsiteY6" fmla="*/ 1235988 h 2366675"/>
                  <a:gd name="connsiteX7" fmla="*/ 0 w 2372219"/>
                  <a:gd name="connsiteY7" fmla="*/ 1134881 h 2366675"/>
                  <a:gd name="connsiteX8" fmla="*/ 309816 w 2372219"/>
                  <a:gd name="connsiteY8" fmla="*/ 473886 h 2366675"/>
                  <a:gd name="connsiteX9" fmla="*/ 1080108 w 2372219"/>
                  <a:gd name="connsiteY9" fmla="*/ 91233 h 2366675"/>
                  <a:gd name="connsiteX10" fmla="*/ 1188054 w 2372219"/>
                  <a:gd name="connsiteY10" fmla="*/ 0 h 2366675"/>
                  <a:gd name="connsiteX11" fmla="*/ 1292112 w 2372219"/>
                  <a:gd name="connsiteY11" fmla="*/ 91233 h 2366675"/>
                  <a:gd name="connsiteX12" fmla="*/ 2062403 w 2372219"/>
                  <a:gd name="connsiteY12" fmla="*/ 473886 h 2366675"/>
                  <a:gd name="connsiteX13" fmla="*/ 2372219 w 2372219"/>
                  <a:gd name="connsiteY13" fmla="*/ 1134881 h 2366675"/>
                  <a:gd name="connsiteX14" fmla="*/ 2372219 w 2372219"/>
                  <a:gd name="connsiteY14" fmla="*/ 1235988 h 2366675"/>
                  <a:gd name="connsiteX15" fmla="*/ 2372219 w 2372219"/>
                  <a:gd name="connsiteY15" fmla="*/ 1524590 h 2366675"/>
                  <a:gd name="connsiteX16" fmla="*/ 2372219 w 2372219"/>
                  <a:gd name="connsiteY16" fmla="*/ 2074878 h 2366675"/>
                  <a:gd name="connsiteX17" fmla="*/ 2353763 w 2372219"/>
                  <a:gd name="connsiteY17" fmla="*/ 2301179 h 2366675"/>
                  <a:gd name="connsiteX18" fmla="*/ 2342750 w 2372219"/>
                  <a:gd name="connsiteY18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685168 h 2366675"/>
                  <a:gd name="connsiteX5" fmla="*/ 0 w 2372219"/>
                  <a:gd name="connsiteY5" fmla="*/ 1235988 h 2366675"/>
                  <a:gd name="connsiteX6" fmla="*/ 0 w 2372219"/>
                  <a:gd name="connsiteY6" fmla="*/ 1134881 h 2366675"/>
                  <a:gd name="connsiteX7" fmla="*/ 309816 w 2372219"/>
                  <a:gd name="connsiteY7" fmla="*/ 473886 h 2366675"/>
                  <a:gd name="connsiteX8" fmla="*/ 1080108 w 2372219"/>
                  <a:gd name="connsiteY8" fmla="*/ 91233 h 2366675"/>
                  <a:gd name="connsiteX9" fmla="*/ 1188054 w 2372219"/>
                  <a:gd name="connsiteY9" fmla="*/ 0 h 2366675"/>
                  <a:gd name="connsiteX10" fmla="*/ 1292112 w 2372219"/>
                  <a:gd name="connsiteY10" fmla="*/ 91233 h 2366675"/>
                  <a:gd name="connsiteX11" fmla="*/ 2062403 w 2372219"/>
                  <a:gd name="connsiteY11" fmla="*/ 473886 h 2366675"/>
                  <a:gd name="connsiteX12" fmla="*/ 2372219 w 2372219"/>
                  <a:gd name="connsiteY12" fmla="*/ 1134881 h 2366675"/>
                  <a:gd name="connsiteX13" fmla="*/ 2372219 w 2372219"/>
                  <a:gd name="connsiteY13" fmla="*/ 1235988 h 2366675"/>
                  <a:gd name="connsiteX14" fmla="*/ 2372219 w 2372219"/>
                  <a:gd name="connsiteY14" fmla="*/ 1524590 h 2366675"/>
                  <a:gd name="connsiteX15" fmla="*/ 2372219 w 2372219"/>
                  <a:gd name="connsiteY15" fmla="*/ 2074878 h 2366675"/>
                  <a:gd name="connsiteX16" fmla="*/ 2353763 w 2372219"/>
                  <a:gd name="connsiteY16" fmla="*/ 2301179 h 2366675"/>
                  <a:gd name="connsiteX17" fmla="*/ 2342750 w 2372219"/>
                  <a:gd name="connsiteY17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685168 h 2366675"/>
                  <a:gd name="connsiteX5" fmla="*/ 0 w 2372219"/>
                  <a:gd name="connsiteY5" fmla="*/ 1134881 h 2366675"/>
                  <a:gd name="connsiteX6" fmla="*/ 309816 w 2372219"/>
                  <a:gd name="connsiteY6" fmla="*/ 473886 h 2366675"/>
                  <a:gd name="connsiteX7" fmla="*/ 1080108 w 2372219"/>
                  <a:gd name="connsiteY7" fmla="*/ 91233 h 2366675"/>
                  <a:gd name="connsiteX8" fmla="*/ 1188054 w 2372219"/>
                  <a:gd name="connsiteY8" fmla="*/ 0 h 2366675"/>
                  <a:gd name="connsiteX9" fmla="*/ 1292112 w 2372219"/>
                  <a:gd name="connsiteY9" fmla="*/ 91233 h 2366675"/>
                  <a:gd name="connsiteX10" fmla="*/ 2062403 w 2372219"/>
                  <a:gd name="connsiteY10" fmla="*/ 473886 h 2366675"/>
                  <a:gd name="connsiteX11" fmla="*/ 2372219 w 2372219"/>
                  <a:gd name="connsiteY11" fmla="*/ 1134881 h 2366675"/>
                  <a:gd name="connsiteX12" fmla="*/ 2372219 w 2372219"/>
                  <a:gd name="connsiteY12" fmla="*/ 1235988 h 2366675"/>
                  <a:gd name="connsiteX13" fmla="*/ 2372219 w 2372219"/>
                  <a:gd name="connsiteY13" fmla="*/ 1524590 h 2366675"/>
                  <a:gd name="connsiteX14" fmla="*/ 2372219 w 2372219"/>
                  <a:gd name="connsiteY14" fmla="*/ 2074878 h 2366675"/>
                  <a:gd name="connsiteX15" fmla="*/ 2353763 w 2372219"/>
                  <a:gd name="connsiteY15" fmla="*/ 2301179 h 2366675"/>
                  <a:gd name="connsiteX16" fmla="*/ 2342750 w 2372219"/>
                  <a:gd name="connsiteY16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134881 h 2366675"/>
                  <a:gd name="connsiteX5" fmla="*/ 309816 w 2372219"/>
                  <a:gd name="connsiteY5" fmla="*/ 473886 h 2366675"/>
                  <a:gd name="connsiteX6" fmla="*/ 1080108 w 2372219"/>
                  <a:gd name="connsiteY6" fmla="*/ 91233 h 2366675"/>
                  <a:gd name="connsiteX7" fmla="*/ 1188054 w 2372219"/>
                  <a:gd name="connsiteY7" fmla="*/ 0 h 2366675"/>
                  <a:gd name="connsiteX8" fmla="*/ 1292112 w 2372219"/>
                  <a:gd name="connsiteY8" fmla="*/ 91233 h 2366675"/>
                  <a:gd name="connsiteX9" fmla="*/ 2062403 w 2372219"/>
                  <a:gd name="connsiteY9" fmla="*/ 473886 h 2366675"/>
                  <a:gd name="connsiteX10" fmla="*/ 2372219 w 2372219"/>
                  <a:gd name="connsiteY10" fmla="*/ 1134881 h 2366675"/>
                  <a:gd name="connsiteX11" fmla="*/ 2372219 w 2372219"/>
                  <a:gd name="connsiteY11" fmla="*/ 1235988 h 2366675"/>
                  <a:gd name="connsiteX12" fmla="*/ 2372219 w 2372219"/>
                  <a:gd name="connsiteY12" fmla="*/ 1524590 h 2366675"/>
                  <a:gd name="connsiteX13" fmla="*/ 2372219 w 2372219"/>
                  <a:gd name="connsiteY13" fmla="*/ 2074878 h 2366675"/>
                  <a:gd name="connsiteX14" fmla="*/ 2353763 w 2372219"/>
                  <a:gd name="connsiteY14" fmla="*/ 2301179 h 2366675"/>
                  <a:gd name="connsiteX15" fmla="*/ 2342750 w 2372219"/>
                  <a:gd name="connsiteY15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134881 h 2366675"/>
                  <a:gd name="connsiteX4" fmla="*/ 309816 w 2372219"/>
                  <a:gd name="connsiteY4" fmla="*/ 473886 h 2366675"/>
                  <a:gd name="connsiteX5" fmla="*/ 1080108 w 2372219"/>
                  <a:gd name="connsiteY5" fmla="*/ 91233 h 2366675"/>
                  <a:gd name="connsiteX6" fmla="*/ 1188054 w 2372219"/>
                  <a:gd name="connsiteY6" fmla="*/ 0 h 2366675"/>
                  <a:gd name="connsiteX7" fmla="*/ 1292112 w 2372219"/>
                  <a:gd name="connsiteY7" fmla="*/ 91233 h 2366675"/>
                  <a:gd name="connsiteX8" fmla="*/ 2062403 w 2372219"/>
                  <a:gd name="connsiteY8" fmla="*/ 473886 h 2366675"/>
                  <a:gd name="connsiteX9" fmla="*/ 2372219 w 2372219"/>
                  <a:gd name="connsiteY9" fmla="*/ 1134881 h 2366675"/>
                  <a:gd name="connsiteX10" fmla="*/ 2372219 w 2372219"/>
                  <a:gd name="connsiteY10" fmla="*/ 1235988 h 2366675"/>
                  <a:gd name="connsiteX11" fmla="*/ 2372219 w 2372219"/>
                  <a:gd name="connsiteY11" fmla="*/ 1524590 h 2366675"/>
                  <a:gd name="connsiteX12" fmla="*/ 2372219 w 2372219"/>
                  <a:gd name="connsiteY12" fmla="*/ 2074878 h 2366675"/>
                  <a:gd name="connsiteX13" fmla="*/ 2353763 w 2372219"/>
                  <a:gd name="connsiteY13" fmla="*/ 2301179 h 2366675"/>
                  <a:gd name="connsiteX14" fmla="*/ 2342750 w 2372219"/>
                  <a:gd name="connsiteY14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134881 h 2366675"/>
                  <a:gd name="connsiteX4" fmla="*/ 309816 w 2372219"/>
                  <a:gd name="connsiteY4" fmla="*/ 473886 h 2366675"/>
                  <a:gd name="connsiteX5" fmla="*/ 1080108 w 2372219"/>
                  <a:gd name="connsiteY5" fmla="*/ 91233 h 2366675"/>
                  <a:gd name="connsiteX6" fmla="*/ 1188054 w 2372219"/>
                  <a:gd name="connsiteY6" fmla="*/ 0 h 2366675"/>
                  <a:gd name="connsiteX7" fmla="*/ 1292112 w 2372219"/>
                  <a:gd name="connsiteY7" fmla="*/ 91233 h 2366675"/>
                  <a:gd name="connsiteX8" fmla="*/ 2062403 w 2372219"/>
                  <a:gd name="connsiteY8" fmla="*/ 473886 h 2366675"/>
                  <a:gd name="connsiteX9" fmla="*/ 2372219 w 2372219"/>
                  <a:gd name="connsiteY9" fmla="*/ 1134881 h 2366675"/>
                  <a:gd name="connsiteX10" fmla="*/ 2372219 w 2372219"/>
                  <a:gd name="connsiteY10" fmla="*/ 1235988 h 2366675"/>
                  <a:gd name="connsiteX11" fmla="*/ 2372219 w 2372219"/>
                  <a:gd name="connsiteY11" fmla="*/ 2074878 h 2366675"/>
                  <a:gd name="connsiteX12" fmla="*/ 2353763 w 2372219"/>
                  <a:gd name="connsiteY12" fmla="*/ 2301179 h 2366675"/>
                  <a:gd name="connsiteX13" fmla="*/ 2342750 w 2372219"/>
                  <a:gd name="connsiteY13" fmla="*/ 2357710 h 23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72219" h="2366675">
                    <a:moveTo>
                      <a:pt x="34848" y="2366675"/>
                    </a:moveTo>
                    <a:lnTo>
                      <a:pt x="18456" y="2301179"/>
                    </a:lnTo>
                    <a:cubicBezTo>
                      <a:pt x="6051" y="2234851"/>
                      <a:pt x="0" y="2160191"/>
                      <a:pt x="0" y="2074878"/>
                    </a:cubicBezTo>
                    <a:lnTo>
                      <a:pt x="0" y="1134881"/>
                    </a:lnTo>
                    <a:cubicBezTo>
                      <a:pt x="0" y="793630"/>
                      <a:pt x="96817" y="622823"/>
                      <a:pt x="309816" y="473886"/>
                    </a:cubicBezTo>
                    <a:cubicBezTo>
                      <a:pt x="531329" y="345550"/>
                      <a:pt x="822086" y="290627"/>
                      <a:pt x="1080108" y="91233"/>
                    </a:cubicBezTo>
                    <a:lnTo>
                      <a:pt x="1188054" y="0"/>
                    </a:lnTo>
                    <a:lnTo>
                      <a:pt x="1292112" y="91233"/>
                    </a:lnTo>
                    <a:cubicBezTo>
                      <a:pt x="1550134" y="290627"/>
                      <a:pt x="1840892" y="345550"/>
                      <a:pt x="2062403" y="473886"/>
                    </a:cubicBezTo>
                    <a:cubicBezTo>
                      <a:pt x="2275403" y="622823"/>
                      <a:pt x="2372219" y="793630"/>
                      <a:pt x="2372219" y="1134881"/>
                    </a:cubicBezTo>
                    <a:lnTo>
                      <a:pt x="2372219" y="1235988"/>
                    </a:lnTo>
                    <a:lnTo>
                      <a:pt x="2372219" y="2074878"/>
                    </a:lnTo>
                    <a:cubicBezTo>
                      <a:pt x="2372219" y="2160191"/>
                      <a:pt x="2366168" y="2234851"/>
                      <a:pt x="2353763" y="2301179"/>
                    </a:cubicBezTo>
                    <a:cubicBezTo>
                      <a:pt x="2348299" y="2323011"/>
                      <a:pt x="2342750" y="2357710"/>
                      <a:pt x="2342750" y="2357710"/>
                    </a:cubicBezTo>
                  </a:path>
                </a:pathLst>
              </a:custGeom>
              <a:noFill/>
              <a:ln w="25400" cap="rnd">
                <a:solidFill>
                  <a:schemeClr val="bg2">
                    <a:lumMod val="75000"/>
                    <a:alpha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Freeform: Shape 25">
              <a:extLst>
                <a:ext uri="{FF2B5EF4-FFF2-40B4-BE49-F238E27FC236}">
                  <a16:creationId xmlns:a16="http://schemas.microsoft.com/office/drawing/2014/main" id="{3E8BEC42-B3E9-4350-BA6D-1AADB453C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05224" y="1829569"/>
              <a:ext cx="1886776" cy="3209758"/>
            </a:xfrm>
            <a:custGeom>
              <a:avLst/>
              <a:gdLst>
                <a:gd name="connsiteX0" fmla="*/ 1188054 w 1886776"/>
                <a:gd name="connsiteY0" fmla="*/ 0 h 3209758"/>
                <a:gd name="connsiteX1" fmla="*/ 1292112 w 1886776"/>
                <a:gd name="connsiteY1" fmla="*/ 91233 h 3209758"/>
                <a:gd name="connsiteX2" fmla="*/ 1884879 w 1886776"/>
                <a:gd name="connsiteY2" fmla="*/ 387994 h 3209758"/>
                <a:gd name="connsiteX3" fmla="*/ 1886776 w 1886776"/>
                <a:gd name="connsiteY3" fmla="*/ 388912 h 3209758"/>
                <a:gd name="connsiteX4" fmla="*/ 1886776 w 1886776"/>
                <a:gd name="connsiteY4" fmla="*/ 2820846 h 3209758"/>
                <a:gd name="connsiteX5" fmla="*/ 1884878 w 1886776"/>
                <a:gd name="connsiteY5" fmla="*/ 2821764 h 3209758"/>
                <a:gd name="connsiteX6" fmla="*/ 1292111 w 1886776"/>
                <a:gd name="connsiteY6" fmla="*/ 3118525 h 3209758"/>
                <a:gd name="connsiteX7" fmla="*/ 1184165 w 1886776"/>
                <a:gd name="connsiteY7" fmla="*/ 3209758 h 3209758"/>
                <a:gd name="connsiteX8" fmla="*/ 1080107 w 1886776"/>
                <a:gd name="connsiteY8" fmla="*/ 3118525 h 3209758"/>
                <a:gd name="connsiteX9" fmla="*/ 309815 w 1886776"/>
                <a:gd name="connsiteY9" fmla="*/ 2735873 h 3209758"/>
                <a:gd name="connsiteX10" fmla="*/ 0 w 1886776"/>
                <a:gd name="connsiteY10" fmla="*/ 2074878 h 3209758"/>
                <a:gd name="connsiteX11" fmla="*/ 0 w 1886776"/>
                <a:gd name="connsiteY11" fmla="*/ 1906283 h 3209758"/>
                <a:gd name="connsiteX12" fmla="*/ 0 w 1886776"/>
                <a:gd name="connsiteY12" fmla="*/ 1685168 h 3209758"/>
                <a:gd name="connsiteX13" fmla="*/ 0 w 1886776"/>
                <a:gd name="connsiteY13" fmla="*/ 1524590 h 3209758"/>
                <a:gd name="connsiteX14" fmla="*/ 0 w 1886776"/>
                <a:gd name="connsiteY14" fmla="*/ 1235988 h 3209758"/>
                <a:gd name="connsiteX15" fmla="*/ 0 w 1886776"/>
                <a:gd name="connsiteY15" fmla="*/ 1134881 h 3209758"/>
                <a:gd name="connsiteX16" fmla="*/ 309816 w 1886776"/>
                <a:gd name="connsiteY16" fmla="*/ 473886 h 3209758"/>
                <a:gd name="connsiteX17" fmla="*/ 1080108 w 1886776"/>
                <a:gd name="connsiteY17" fmla="*/ 91233 h 3209758"/>
                <a:gd name="connsiteX0" fmla="*/ 1884878 w 1976318"/>
                <a:gd name="connsiteY0" fmla="*/ 2821764 h 3209758"/>
                <a:gd name="connsiteX1" fmla="*/ 1292111 w 1976318"/>
                <a:gd name="connsiteY1" fmla="*/ 3118525 h 3209758"/>
                <a:gd name="connsiteX2" fmla="*/ 1184165 w 1976318"/>
                <a:gd name="connsiteY2" fmla="*/ 3209758 h 3209758"/>
                <a:gd name="connsiteX3" fmla="*/ 1080107 w 1976318"/>
                <a:gd name="connsiteY3" fmla="*/ 3118525 h 3209758"/>
                <a:gd name="connsiteX4" fmla="*/ 309815 w 1976318"/>
                <a:gd name="connsiteY4" fmla="*/ 2735873 h 3209758"/>
                <a:gd name="connsiteX5" fmla="*/ 0 w 1976318"/>
                <a:gd name="connsiteY5" fmla="*/ 2074878 h 3209758"/>
                <a:gd name="connsiteX6" fmla="*/ 0 w 1976318"/>
                <a:gd name="connsiteY6" fmla="*/ 1906283 h 3209758"/>
                <a:gd name="connsiteX7" fmla="*/ 0 w 1976318"/>
                <a:gd name="connsiteY7" fmla="*/ 1685168 h 3209758"/>
                <a:gd name="connsiteX8" fmla="*/ 0 w 1976318"/>
                <a:gd name="connsiteY8" fmla="*/ 1524590 h 3209758"/>
                <a:gd name="connsiteX9" fmla="*/ 0 w 1976318"/>
                <a:gd name="connsiteY9" fmla="*/ 1235988 h 3209758"/>
                <a:gd name="connsiteX10" fmla="*/ 0 w 1976318"/>
                <a:gd name="connsiteY10" fmla="*/ 1134881 h 3209758"/>
                <a:gd name="connsiteX11" fmla="*/ 309816 w 1976318"/>
                <a:gd name="connsiteY11" fmla="*/ 473886 h 3209758"/>
                <a:gd name="connsiteX12" fmla="*/ 1080108 w 1976318"/>
                <a:gd name="connsiteY12" fmla="*/ 91233 h 3209758"/>
                <a:gd name="connsiteX13" fmla="*/ 1188054 w 1976318"/>
                <a:gd name="connsiteY13" fmla="*/ 0 h 3209758"/>
                <a:gd name="connsiteX14" fmla="*/ 1292112 w 1976318"/>
                <a:gd name="connsiteY14" fmla="*/ 91233 h 3209758"/>
                <a:gd name="connsiteX15" fmla="*/ 1884879 w 1976318"/>
                <a:gd name="connsiteY15" fmla="*/ 387994 h 3209758"/>
                <a:gd name="connsiteX16" fmla="*/ 1886776 w 1976318"/>
                <a:gd name="connsiteY16" fmla="*/ 388912 h 3209758"/>
                <a:gd name="connsiteX17" fmla="*/ 1886776 w 1976318"/>
                <a:gd name="connsiteY17" fmla="*/ 2820846 h 3209758"/>
                <a:gd name="connsiteX18" fmla="*/ 1976318 w 1976318"/>
                <a:gd name="connsiteY18" fmla="*/ 2913204 h 3209758"/>
                <a:gd name="connsiteX0" fmla="*/ 1884878 w 1976318"/>
                <a:gd name="connsiteY0" fmla="*/ 2821764 h 3209758"/>
                <a:gd name="connsiteX1" fmla="*/ 1292111 w 1976318"/>
                <a:gd name="connsiteY1" fmla="*/ 3118525 h 3209758"/>
                <a:gd name="connsiteX2" fmla="*/ 1184165 w 1976318"/>
                <a:gd name="connsiteY2" fmla="*/ 3209758 h 3209758"/>
                <a:gd name="connsiteX3" fmla="*/ 1080107 w 1976318"/>
                <a:gd name="connsiteY3" fmla="*/ 3118525 h 3209758"/>
                <a:gd name="connsiteX4" fmla="*/ 309815 w 1976318"/>
                <a:gd name="connsiteY4" fmla="*/ 2735873 h 3209758"/>
                <a:gd name="connsiteX5" fmla="*/ 0 w 1976318"/>
                <a:gd name="connsiteY5" fmla="*/ 2074878 h 3209758"/>
                <a:gd name="connsiteX6" fmla="*/ 0 w 1976318"/>
                <a:gd name="connsiteY6" fmla="*/ 1906283 h 3209758"/>
                <a:gd name="connsiteX7" fmla="*/ 0 w 1976318"/>
                <a:gd name="connsiteY7" fmla="*/ 1685168 h 3209758"/>
                <a:gd name="connsiteX8" fmla="*/ 0 w 1976318"/>
                <a:gd name="connsiteY8" fmla="*/ 1524590 h 3209758"/>
                <a:gd name="connsiteX9" fmla="*/ 0 w 1976318"/>
                <a:gd name="connsiteY9" fmla="*/ 1235988 h 3209758"/>
                <a:gd name="connsiteX10" fmla="*/ 0 w 1976318"/>
                <a:gd name="connsiteY10" fmla="*/ 1134881 h 3209758"/>
                <a:gd name="connsiteX11" fmla="*/ 309816 w 1976318"/>
                <a:gd name="connsiteY11" fmla="*/ 473886 h 3209758"/>
                <a:gd name="connsiteX12" fmla="*/ 1080108 w 1976318"/>
                <a:gd name="connsiteY12" fmla="*/ 91233 h 3209758"/>
                <a:gd name="connsiteX13" fmla="*/ 1188054 w 1976318"/>
                <a:gd name="connsiteY13" fmla="*/ 0 h 3209758"/>
                <a:gd name="connsiteX14" fmla="*/ 1292112 w 1976318"/>
                <a:gd name="connsiteY14" fmla="*/ 91233 h 3209758"/>
                <a:gd name="connsiteX15" fmla="*/ 1884879 w 1976318"/>
                <a:gd name="connsiteY15" fmla="*/ 387994 h 3209758"/>
                <a:gd name="connsiteX16" fmla="*/ 1886776 w 1976318"/>
                <a:gd name="connsiteY16" fmla="*/ 388912 h 3209758"/>
                <a:gd name="connsiteX17" fmla="*/ 1976318 w 1976318"/>
                <a:gd name="connsiteY17" fmla="*/ 2913204 h 3209758"/>
                <a:gd name="connsiteX0" fmla="*/ 1884878 w 1886776"/>
                <a:gd name="connsiteY0" fmla="*/ 2821764 h 3209758"/>
                <a:gd name="connsiteX1" fmla="*/ 1292111 w 1886776"/>
                <a:gd name="connsiteY1" fmla="*/ 3118525 h 3209758"/>
                <a:gd name="connsiteX2" fmla="*/ 1184165 w 1886776"/>
                <a:gd name="connsiteY2" fmla="*/ 3209758 h 3209758"/>
                <a:gd name="connsiteX3" fmla="*/ 1080107 w 1886776"/>
                <a:gd name="connsiteY3" fmla="*/ 3118525 h 3209758"/>
                <a:gd name="connsiteX4" fmla="*/ 309815 w 1886776"/>
                <a:gd name="connsiteY4" fmla="*/ 2735873 h 3209758"/>
                <a:gd name="connsiteX5" fmla="*/ 0 w 1886776"/>
                <a:gd name="connsiteY5" fmla="*/ 2074878 h 3209758"/>
                <a:gd name="connsiteX6" fmla="*/ 0 w 1886776"/>
                <a:gd name="connsiteY6" fmla="*/ 1906283 h 3209758"/>
                <a:gd name="connsiteX7" fmla="*/ 0 w 1886776"/>
                <a:gd name="connsiteY7" fmla="*/ 1685168 h 3209758"/>
                <a:gd name="connsiteX8" fmla="*/ 0 w 1886776"/>
                <a:gd name="connsiteY8" fmla="*/ 1524590 h 3209758"/>
                <a:gd name="connsiteX9" fmla="*/ 0 w 1886776"/>
                <a:gd name="connsiteY9" fmla="*/ 1235988 h 3209758"/>
                <a:gd name="connsiteX10" fmla="*/ 0 w 1886776"/>
                <a:gd name="connsiteY10" fmla="*/ 1134881 h 3209758"/>
                <a:gd name="connsiteX11" fmla="*/ 309816 w 1886776"/>
                <a:gd name="connsiteY11" fmla="*/ 473886 h 3209758"/>
                <a:gd name="connsiteX12" fmla="*/ 1080108 w 1886776"/>
                <a:gd name="connsiteY12" fmla="*/ 91233 h 3209758"/>
                <a:gd name="connsiteX13" fmla="*/ 1188054 w 1886776"/>
                <a:gd name="connsiteY13" fmla="*/ 0 h 3209758"/>
                <a:gd name="connsiteX14" fmla="*/ 1292112 w 1886776"/>
                <a:gd name="connsiteY14" fmla="*/ 91233 h 3209758"/>
                <a:gd name="connsiteX15" fmla="*/ 1884879 w 1886776"/>
                <a:gd name="connsiteY15" fmla="*/ 387994 h 3209758"/>
                <a:gd name="connsiteX16" fmla="*/ 1886776 w 1886776"/>
                <a:gd name="connsiteY16" fmla="*/ 388912 h 3209758"/>
                <a:gd name="connsiteX0" fmla="*/ 1884878 w 1886776"/>
                <a:gd name="connsiteY0" fmla="*/ 2800249 h 3209758"/>
                <a:gd name="connsiteX1" fmla="*/ 1292111 w 1886776"/>
                <a:gd name="connsiteY1" fmla="*/ 3118525 h 3209758"/>
                <a:gd name="connsiteX2" fmla="*/ 1184165 w 1886776"/>
                <a:gd name="connsiteY2" fmla="*/ 3209758 h 3209758"/>
                <a:gd name="connsiteX3" fmla="*/ 1080107 w 1886776"/>
                <a:gd name="connsiteY3" fmla="*/ 3118525 h 3209758"/>
                <a:gd name="connsiteX4" fmla="*/ 309815 w 1886776"/>
                <a:gd name="connsiteY4" fmla="*/ 2735873 h 3209758"/>
                <a:gd name="connsiteX5" fmla="*/ 0 w 1886776"/>
                <a:gd name="connsiteY5" fmla="*/ 2074878 h 3209758"/>
                <a:gd name="connsiteX6" fmla="*/ 0 w 1886776"/>
                <a:gd name="connsiteY6" fmla="*/ 1906283 h 3209758"/>
                <a:gd name="connsiteX7" fmla="*/ 0 w 1886776"/>
                <a:gd name="connsiteY7" fmla="*/ 1685168 h 3209758"/>
                <a:gd name="connsiteX8" fmla="*/ 0 w 1886776"/>
                <a:gd name="connsiteY8" fmla="*/ 1524590 h 3209758"/>
                <a:gd name="connsiteX9" fmla="*/ 0 w 1886776"/>
                <a:gd name="connsiteY9" fmla="*/ 1235988 h 3209758"/>
                <a:gd name="connsiteX10" fmla="*/ 0 w 1886776"/>
                <a:gd name="connsiteY10" fmla="*/ 1134881 h 3209758"/>
                <a:gd name="connsiteX11" fmla="*/ 309816 w 1886776"/>
                <a:gd name="connsiteY11" fmla="*/ 473886 h 3209758"/>
                <a:gd name="connsiteX12" fmla="*/ 1080108 w 1886776"/>
                <a:gd name="connsiteY12" fmla="*/ 91233 h 3209758"/>
                <a:gd name="connsiteX13" fmla="*/ 1188054 w 1886776"/>
                <a:gd name="connsiteY13" fmla="*/ 0 h 3209758"/>
                <a:gd name="connsiteX14" fmla="*/ 1292112 w 1886776"/>
                <a:gd name="connsiteY14" fmla="*/ 91233 h 3209758"/>
                <a:gd name="connsiteX15" fmla="*/ 1884879 w 1886776"/>
                <a:gd name="connsiteY15" fmla="*/ 387994 h 3209758"/>
                <a:gd name="connsiteX16" fmla="*/ 1886776 w 1886776"/>
                <a:gd name="connsiteY16" fmla="*/ 388912 h 320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776" h="3209758">
                  <a:moveTo>
                    <a:pt x="1884878" y="2800249"/>
                  </a:moveTo>
                  <a:cubicBezTo>
                    <a:pt x="1697557" y="2879185"/>
                    <a:pt x="1485627" y="2968980"/>
                    <a:pt x="1292111" y="3118525"/>
                  </a:cubicBezTo>
                  <a:lnTo>
                    <a:pt x="1184165" y="3209758"/>
                  </a:lnTo>
                  <a:lnTo>
                    <a:pt x="1080107" y="3118525"/>
                  </a:lnTo>
                  <a:cubicBezTo>
                    <a:pt x="822085" y="2919132"/>
                    <a:pt x="531327" y="2864209"/>
                    <a:pt x="309815" y="2735873"/>
                  </a:cubicBezTo>
                  <a:cubicBezTo>
                    <a:pt x="96816" y="2586936"/>
                    <a:pt x="0" y="2416129"/>
                    <a:pt x="0" y="2074878"/>
                  </a:cubicBezTo>
                  <a:lnTo>
                    <a:pt x="0" y="1906283"/>
                  </a:lnTo>
                  <a:lnTo>
                    <a:pt x="0" y="1685168"/>
                  </a:lnTo>
                  <a:lnTo>
                    <a:pt x="0" y="1524590"/>
                  </a:lnTo>
                  <a:lnTo>
                    <a:pt x="0" y="1235988"/>
                  </a:lnTo>
                  <a:lnTo>
                    <a:pt x="0" y="1134881"/>
                  </a:lnTo>
                  <a:cubicBezTo>
                    <a:pt x="0" y="793630"/>
                    <a:pt x="96817" y="622823"/>
                    <a:pt x="309816" y="473886"/>
                  </a:cubicBezTo>
                  <a:cubicBezTo>
                    <a:pt x="531329" y="345550"/>
                    <a:pt x="822086" y="290627"/>
                    <a:pt x="1080108" y="91233"/>
                  </a:cubicBezTo>
                  <a:lnTo>
                    <a:pt x="1188054" y="0"/>
                  </a:lnTo>
                  <a:lnTo>
                    <a:pt x="1292112" y="91233"/>
                  </a:lnTo>
                  <a:cubicBezTo>
                    <a:pt x="1485628" y="240778"/>
                    <a:pt x="1697559" y="309059"/>
                    <a:pt x="1884879" y="387994"/>
                  </a:cubicBezTo>
                  <a:lnTo>
                    <a:pt x="1886776" y="388912"/>
                  </a:ln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09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79811B-9678-4E6D-9ECA-9E1FF4C7F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B80CC1-0F2E-1D68-F602-4ACC8A09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6695506" cy="1508760"/>
          </a:xfrm>
        </p:spPr>
        <p:txBody>
          <a:bodyPr>
            <a:normAutofit/>
          </a:bodyPr>
          <a:lstStyle/>
          <a:p>
            <a:r>
              <a:rPr lang="ko-KR" altLang="en-US" dirty="0"/>
              <a:t>장비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1AC0164-7EE4-3C8B-40A1-A4C067E0D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2" y="2765686"/>
            <a:ext cx="6695506" cy="3139816"/>
          </a:xfrm>
        </p:spPr>
        <p:txBody>
          <a:bodyPr anchor="b">
            <a:normAutofit/>
          </a:bodyPr>
          <a:lstStyle/>
          <a:p>
            <a:r>
              <a:rPr lang="en-US" altLang="ko-KR"/>
              <a:t>iPhone12</a:t>
            </a:r>
          </a:p>
          <a:p>
            <a:r>
              <a:rPr lang="en-US" altLang="ko-KR" err="1"/>
              <a:t>HPLabtop</a:t>
            </a:r>
            <a:endParaRPr lang="en-US" altLang="ko-KR"/>
          </a:p>
          <a:p>
            <a:r>
              <a:rPr lang="en-US" altLang="ko-KR"/>
              <a:t>iPad 9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DF4426-90D1-F14F-8020-087AFF23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40360" y="1829569"/>
            <a:ext cx="3151640" cy="5028431"/>
            <a:chOff x="9040360" y="1829569"/>
            <a:chExt cx="3151640" cy="502843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B2FB0C-3A68-1142-BCF6-56559188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040360" y="1912383"/>
              <a:ext cx="3151640" cy="4945617"/>
              <a:chOff x="9040360" y="1912383"/>
              <a:chExt cx="3151640" cy="494561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C35D916-0A5D-46AE-BFFD-C2ADD447D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101565" y="4566630"/>
                <a:ext cx="2249810" cy="2291370"/>
              </a:xfrm>
              <a:custGeom>
                <a:avLst/>
                <a:gdLst>
                  <a:gd name="connsiteX0" fmla="*/ 1126749 w 2249810"/>
                  <a:gd name="connsiteY0" fmla="*/ 0 h 2291370"/>
                  <a:gd name="connsiteX1" fmla="*/ 1225438 w 2249810"/>
                  <a:gd name="connsiteY1" fmla="*/ 86525 h 2291370"/>
                  <a:gd name="connsiteX2" fmla="*/ 1955981 w 2249810"/>
                  <a:gd name="connsiteY2" fmla="*/ 449433 h 2291370"/>
                  <a:gd name="connsiteX3" fmla="*/ 2249810 w 2249810"/>
                  <a:gd name="connsiteY3" fmla="*/ 1076320 h 2291370"/>
                  <a:gd name="connsiteX4" fmla="*/ 2249810 w 2249810"/>
                  <a:gd name="connsiteY4" fmla="*/ 1172210 h 2291370"/>
                  <a:gd name="connsiteX5" fmla="*/ 2249810 w 2249810"/>
                  <a:gd name="connsiteY5" fmla="*/ 1445920 h 2291370"/>
                  <a:gd name="connsiteX6" fmla="*/ 2249810 w 2249810"/>
                  <a:gd name="connsiteY6" fmla="*/ 1598212 h 2291370"/>
                  <a:gd name="connsiteX7" fmla="*/ 2249810 w 2249810"/>
                  <a:gd name="connsiteY7" fmla="*/ 1807917 h 2291370"/>
                  <a:gd name="connsiteX8" fmla="*/ 2249810 w 2249810"/>
                  <a:gd name="connsiteY8" fmla="*/ 1967812 h 2291370"/>
                  <a:gd name="connsiteX9" fmla="*/ 2210104 w 2249810"/>
                  <a:gd name="connsiteY9" fmla="*/ 2271144 h 2291370"/>
                  <a:gd name="connsiteX10" fmla="*/ 2202000 w 2249810"/>
                  <a:gd name="connsiteY10" fmla="*/ 2291370 h 2291370"/>
                  <a:gd name="connsiteX11" fmla="*/ 47809 w 2249810"/>
                  <a:gd name="connsiteY11" fmla="*/ 2291370 h 2291370"/>
                  <a:gd name="connsiteX12" fmla="*/ 39705 w 2249810"/>
                  <a:gd name="connsiteY12" fmla="*/ 2271144 h 2291370"/>
                  <a:gd name="connsiteX13" fmla="*/ 0 w 2249810"/>
                  <a:gd name="connsiteY13" fmla="*/ 1967812 h 2291370"/>
                  <a:gd name="connsiteX14" fmla="*/ 0 w 2249810"/>
                  <a:gd name="connsiteY14" fmla="*/ 1807917 h 2291370"/>
                  <a:gd name="connsiteX15" fmla="*/ 0 w 2249810"/>
                  <a:gd name="connsiteY15" fmla="*/ 1598212 h 2291370"/>
                  <a:gd name="connsiteX16" fmla="*/ 0 w 2249810"/>
                  <a:gd name="connsiteY16" fmla="*/ 1445920 h 2291370"/>
                  <a:gd name="connsiteX17" fmla="*/ 0 w 2249810"/>
                  <a:gd name="connsiteY17" fmla="*/ 1172210 h 2291370"/>
                  <a:gd name="connsiteX18" fmla="*/ 0 w 2249810"/>
                  <a:gd name="connsiteY18" fmla="*/ 1076320 h 2291370"/>
                  <a:gd name="connsiteX19" fmla="*/ 293829 w 2249810"/>
                  <a:gd name="connsiteY19" fmla="*/ 449433 h 2291370"/>
                  <a:gd name="connsiteX20" fmla="*/ 1024373 w 2249810"/>
                  <a:gd name="connsiteY20" fmla="*/ 86525 h 2291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9810" h="2291370">
                    <a:moveTo>
                      <a:pt x="1126749" y="0"/>
                    </a:moveTo>
                    <a:lnTo>
                      <a:pt x="1225438" y="86525"/>
                    </a:lnTo>
                    <a:cubicBezTo>
                      <a:pt x="1470146" y="275630"/>
                      <a:pt x="1745900" y="327719"/>
                      <a:pt x="1955981" y="449433"/>
                    </a:cubicBezTo>
                    <a:cubicBezTo>
                      <a:pt x="2157990" y="590684"/>
                      <a:pt x="2249810" y="752678"/>
                      <a:pt x="2249810" y="1076320"/>
                    </a:cubicBezTo>
                    <a:lnTo>
                      <a:pt x="2249810" y="1172210"/>
                    </a:lnTo>
                    <a:lnTo>
                      <a:pt x="2249810" y="1445920"/>
                    </a:lnTo>
                    <a:lnTo>
                      <a:pt x="2249810" y="1598212"/>
                    </a:lnTo>
                    <a:lnTo>
                      <a:pt x="2249810" y="1807917"/>
                    </a:lnTo>
                    <a:lnTo>
                      <a:pt x="2249810" y="1967812"/>
                    </a:lnTo>
                    <a:cubicBezTo>
                      <a:pt x="2249810" y="2089178"/>
                      <a:pt x="2236898" y="2187812"/>
                      <a:pt x="2210104" y="2271144"/>
                    </a:cubicBezTo>
                    <a:lnTo>
                      <a:pt x="2202000" y="2291370"/>
                    </a:lnTo>
                    <a:lnTo>
                      <a:pt x="47809" y="2291370"/>
                    </a:lnTo>
                    <a:lnTo>
                      <a:pt x="39705" y="2271144"/>
                    </a:lnTo>
                    <a:cubicBezTo>
                      <a:pt x="12912" y="2187812"/>
                      <a:pt x="0" y="2089178"/>
                      <a:pt x="0" y="1967812"/>
                    </a:cubicBezTo>
                    <a:lnTo>
                      <a:pt x="0" y="1807917"/>
                    </a:lnTo>
                    <a:lnTo>
                      <a:pt x="0" y="1598212"/>
                    </a:lnTo>
                    <a:lnTo>
                      <a:pt x="0" y="1445920"/>
                    </a:lnTo>
                    <a:lnTo>
                      <a:pt x="0" y="1172210"/>
                    </a:lnTo>
                    <a:lnTo>
                      <a:pt x="0" y="1076320"/>
                    </a:lnTo>
                    <a:cubicBezTo>
                      <a:pt x="0" y="752678"/>
                      <a:pt x="91821" y="590684"/>
                      <a:pt x="293829" y="449433"/>
                    </a:cubicBezTo>
                    <a:cubicBezTo>
                      <a:pt x="503912" y="327719"/>
                      <a:pt x="779665" y="275630"/>
                      <a:pt x="1024373" y="86525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F268332-6742-4EC3-8AE6-DC8C2311C8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366429" y="1912383"/>
                <a:ext cx="1825571" cy="3044131"/>
              </a:xfrm>
              <a:custGeom>
                <a:avLst/>
                <a:gdLst>
                  <a:gd name="connsiteX0" fmla="*/ 1126749 w 1825571"/>
                  <a:gd name="connsiteY0" fmla="*/ 0 h 3044131"/>
                  <a:gd name="connsiteX1" fmla="*/ 1225438 w 1825571"/>
                  <a:gd name="connsiteY1" fmla="*/ 86525 h 3044131"/>
                  <a:gd name="connsiteX2" fmla="*/ 1787618 w 1825571"/>
                  <a:gd name="connsiteY2" fmla="*/ 367973 h 3044131"/>
                  <a:gd name="connsiteX3" fmla="*/ 1825571 w 1825571"/>
                  <a:gd name="connsiteY3" fmla="*/ 386337 h 3044131"/>
                  <a:gd name="connsiteX4" fmla="*/ 1825571 w 1825571"/>
                  <a:gd name="connsiteY4" fmla="*/ 2657795 h 3044131"/>
                  <a:gd name="connsiteX5" fmla="*/ 1787617 w 1825571"/>
                  <a:gd name="connsiteY5" fmla="*/ 2676158 h 3044131"/>
                  <a:gd name="connsiteX6" fmla="*/ 1225437 w 1825571"/>
                  <a:gd name="connsiteY6" fmla="*/ 2957606 h 3044131"/>
                  <a:gd name="connsiteX7" fmla="*/ 1123061 w 1825571"/>
                  <a:gd name="connsiteY7" fmla="*/ 3044131 h 3044131"/>
                  <a:gd name="connsiteX8" fmla="*/ 1024372 w 1825571"/>
                  <a:gd name="connsiteY8" fmla="*/ 2957606 h 3044131"/>
                  <a:gd name="connsiteX9" fmla="*/ 293828 w 1825571"/>
                  <a:gd name="connsiteY9" fmla="*/ 2594699 h 3044131"/>
                  <a:gd name="connsiteX10" fmla="*/ 0 w 1825571"/>
                  <a:gd name="connsiteY10" fmla="*/ 1967812 h 3044131"/>
                  <a:gd name="connsiteX11" fmla="*/ 0 w 1825571"/>
                  <a:gd name="connsiteY11" fmla="*/ 1807917 h 3044131"/>
                  <a:gd name="connsiteX12" fmla="*/ 0 w 1825571"/>
                  <a:gd name="connsiteY12" fmla="*/ 1598212 h 3044131"/>
                  <a:gd name="connsiteX13" fmla="*/ 0 w 1825571"/>
                  <a:gd name="connsiteY13" fmla="*/ 1445920 h 3044131"/>
                  <a:gd name="connsiteX14" fmla="*/ 0 w 1825571"/>
                  <a:gd name="connsiteY14" fmla="*/ 1172210 h 3044131"/>
                  <a:gd name="connsiteX15" fmla="*/ 0 w 1825571"/>
                  <a:gd name="connsiteY15" fmla="*/ 1076320 h 3044131"/>
                  <a:gd name="connsiteX16" fmla="*/ 293829 w 1825571"/>
                  <a:gd name="connsiteY16" fmla="*/ 449433 h 3044131"/>
                  <a:gd name="connsiteX17" fmla="*/ 1024373 w 1825571"/>
                  <a:gd name="connsiteY17" fmla="*/ 86525 h 304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25571" h="3044131">
                    <a:moveTo>
                      <a:pt x="1126749" y="0"/>
                    </a:moveTo>
                    <a:lnTo>
                      <a:pt x="1225438" y="86525"/>
                    </a:lnTo>
                    <a:cubicBezTo>
                      <a:pt x="1408969" y="228354"/>
                      <a:pt x="1609963" y="293111"/>
                      <a:pt x="1787618" y="367973"/>
                    </a:cubicBezTo>
                    <a:lnTo>
                      <a:pt x="1825571" y="386337"/>
                    </a:lnTo>
                    <a:lnTo>
                      <a:pt x="1825571" y="2657795"/>
                    </a:lnTo>
                    <a:lnTo>
                      <a:pt x="1787617" y="2676158"/>
                    </a:lnTo>
                    <a:cubicBezTo>
                      <a:pt x="1609961" y="2751020"/>
                      <a:pt x="1408967" y="2815777"/>
                      <a:pt x="1225437" y="2957606"/>
                    </a:cubicBezTo>
                    <a:lnTo>
                      <a:pt x="1123061" y="3044131"/>
                    </a:lnTo>
                    <a:lnTo>
                      <a:pt x="1024372" y="2957606"/>
                    </a:lnTo>
                    <a:cubicBezTo>
                      <a:pt x="779664" y="2768501"/>
                      <a:pt x="503910" y="2716412"/>
                      <a:pt x="293828" y="2594699"/>
                    </a:cubicBezTo>
                    <a:cubicBezTo>
                      <a:pt x="91820" y="2453447"/>
                      <a:pt x="0" y="2291454"/>
                      <a:pt x="0" y="1967812"/>
                    </a:cubicBezTo>
                    <a:lnTo>
                      <a:pt x="0" y="1807917"/>
                    </a:lnTo>
                    <a:lnTo>
                      <a:pt x="0" y="1598212"/>
                    </a:lnTo>
                    <a:lnTo>
                      <a:pt x="0" y="1445920"/>
                    </a:lnTo>
                    <a:lnTo>
                      <a:pt x="0" y="1172210"/>
                    </a:lnTo>
                    <a:lnTo>
                      <a:pt x="0" y="1076320"/>
                    </a:lnTo>
                    <a:cubicBezTo>
                      <a:pt x="0" y="752678"/>
                      <a:pt x="91821" y="590684"/>
                      <a:pt x="293829" y="449433"/>
                    </a:cubicBezTo>
                    <a:cubicBezTo>
                      <a:pt x="503912" y="327719"/>
                      <a:pt x="779665" y="275630"/>
                      <a:pt x="1024373" y="86525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16D7504-D3C2-47D5-B42F-97C527B8E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040360" y="4483816"/>
                <a:ext cx="2372219" cy="2366675"/>
              </a:xfrm>
              <a:custGeom>
                <a:avLst/>
                <a:gdLst>
                  <a:gd name="connsiteX0" fmla="*/ 1188054 w 2372219"/>
                  <a:gd name="connsiteY0" fmla="*/ 0 h 2366675"/>
                  <a:gd name="connsiteX1" fmla="*/ 1292112 w 2372219"/>
                  <a:gd name="connsiteY1" fmla="*/ 91233 h 2366675"/>
                  <a:gd name="connsiteX2" fmla="*/ 2062403 w 2372219"/>
                  <a:gd name="connsiteY2" fmla="*/ 473886 h 2366675"/>
                  <a:gd name="connsiteX3" fmla="*/ 2372219 w 2372219"/>
                  <a:gd name="connsiteY3" fmla="*/ 1134881 h 2366675"/>
                  <a:gd name="connsiteX4" fmla="*/ 2372219 w 2372219"/>
                  <a:gd name="connsiteY4" fmla="*/ 1235988 h 2366675"/>
                  <a:gd name="connsiteX5" fmla="*/ 2372219 w 2372219"/>
                  <a:gd name="connsiteY5" fmla="*/ 1524590 h 2366675"/>
                  <a:gd name="connsiteX6" fmla="*/ 2372219 w 2372219"/>
                  <a:gd name="connsiteY6" fmla="*/ 1685168 h 2366675"/>
                  <a:gd name="connsiteX7" fmla="*/ 2372219 w 2372219"/>
                  <a:gd name="connsiteY7" fmla="*/ 1906283 h 2366675"/>
                  <a:gd name="connsiteX8" fmla="*/ 2372219 w 2372219"/>
                  <a:gd name="connsiteY8" fmla="*/ 2074878 h 2366675"/>
                  <a:gd name="connsiteX9" fmla="*/ 2353763 w 2372219"/>
                  <a:gd name="connsiteY9" fmla="*/ 2301179 h 2366675"/>
                  <a:gd name="connsiteX10" fmla="*/ 2337371 w 2372219"/>
                  <a:gd name="connsiteY10" fmla="*/ 2366675 h 2366675"/>
                  <a:gd name="connsiteX11" fmla="*/ 34848 w 2372219"/>
                  <a:gd name="connsiteY11" fmla="*/ 2366675 h 2366675"/>
                  <a:gd name="connsiteX12" fmla="*/ 18456 w 2372219"/>
                  <a:gd name="connsiteY12" fmla="*/ 2301179 h 2366675"/>
                  <a:gd name="connsiteX13" fmla="*/ 0 w 2372219"/>
                  <a:gd name="connsiteY13" fmla="*/ 2074878 h 2366675"/>
                  <a:gd name="connsiteX14" fmla="*/ 0 w 2372219"/>
                  <a:gd name="connsiteY14" fmla="*/ 1906283 h 2366675"/>
                  <a:gd name="connsiteX15" fmla="*/ 0 w 2372219"/>
                  <a:gd name="connsiteY15" fmla="*/ 1685168 h 2366675"/>
                  <a:gd name="connsiteX16" fmla="*/ 0 w 2372219"/>
                  <a:gd name="connsiteY16" fmla="*/ 1524590 h 2366675"/>
                  <a:gd name="connsiteX17" fmla="*/ 0 w 2372219"/>
                  <a:gd name="connsiteY17" fmla="*/ 1235988 h 2366675"/>
                  <a:gd name="connsiteX18" fmla="*/ 0 w 2372219"/>
                  <a:gd name="connsiteY18" fmla="*/ 1134881 h 2366675"/>
                  <a:gd name="connsiteX19" fmla="*/ 309816 w 2372219"/>
                  <a:gd name="connsiteY19" fmla="*/ 473886 h 2366675"/>
                  <a:gd name="connsiteX20" fmla="*/ 1080108 w 2372219"/>
                  <a:gd name="connsiteY20" fmla="*/ 91233 h 2366675"/>
                  <a:gd name="connsiteX0" fmla="*/ 2337371 w 2428811"/>
                  <a:gd name="connsiteY0" fmla="*/ 2366675 h 2458115"/>
                  <a:gd name="connsiteX1" fmla="*/ 34848 w 2428811"/>
                  <a:gd name="connsiteY1" fmla="*/ 2366675 h 2458115"/>
                  <a:gd name="connsiteX2" fmla="*/ 18456 w 2428811"/>
                  <a:gd name="connsiteY2" fmla="*/ 2301179 h 2458115"/>
                  <a:gd name="connsiteX3" fmla="*/ 0 w 2428811"/>
                  <a:gd name="connsiteY3" fmla="*/ 2074878 h 2458115"/>
                  <a:gd name="connsiteX4" fmla="*/ 0 w 2428811"/>
                  <a:gd name="connsiteY4" fmla="*/ 1906283 h 2458115"/>
                  <a:gd name="connsiteX5" fmla="*/ 0 w 2428811"/>
                  <a:gd name="connsiteY5" fmla="*/ 1685168 h 2458115"/>
                  <a:gd name="connsiteX6" fmla="*/ 0 w 2428811"/>
                  <a:gd name="connsiteY6" fmla="*/ 1524590 h 2458115"/>
                  <a:gd name="connsiteX7" fmla="*/ 0 w 2428811"/>
                  <a:gd name="connsiteY7" fmla="*/ 1235988 h 2458115"/>
                  <a:gd name="connsiteX8" fmla="*/ 0 w 2428811"/>
                  <a:gd name="connsiteY8" fmla="*/ 1134881 h 2458115"/>
                  <a:gd name="connsiteX9" fmla="*/ 309816 w 2428811"/>
                  <a:gd name="connsiteY9" fmla="*/ 473886 h 2458115"/>
                  <a:gd name="connsiteX10" fmla="*/ 1080108 w 2428811"/>
                  <a:gd name="connsiteY10" fmla="*/ 91233 h 2458115"/>
                  <a:gd name="connsiteX11" fmla="*/ 1188054 w 2428811"/>
                  <a:gd name="connsiteY11" fmla="*/ 0 h 2458115"/>
                  <a:gd name="connsiteX12" fmla="*/ 1292112 w 2428811"/>
                  <a:gd name="connsiteY12" fmla="*/ 91233 h 2458115"/>
                  <a:gd name="connsiteX13" fmla="*/ 2062403 w 2428811"/>
                  <a:gd name="connsiteY13" fmla="*/ 473886 h 2458115"/>
                  <a:gd name="connsiteX14" fmla="*/ 2372219 w 2428811"/>
                  <a:gd name="connsiteY14" fmla="*/ 1134881 h 2458115"/>
                  <a:gd name="connsiteX15" fmla="*/ 2372219 w 2428811"/>
                  <a:gd name="connsiteY15" fmla="*/ 1235988 h 2458115"/>
                  <a:gd name="connsiteX16" fmla="*/ 2372219 w 2428811"/>
                  <a:gd name="connsiteY16" fmla="*/ 1524590 h 2458115"/>
                  <a:gd name="connsiteX17" fmla="*/ 2372219 w 2428811"/>
                  <a:gd name="connsiteY17" fmla="*/ 1685168 h 2458115"/>
                  <a:gd name="connsiteX18" fmla="*/ 2372219 w 2428811"/>
                  <a:gd name="connsiteY18" fmla="*/ 1906283 h 2458115"/>
                  <a:gd name="connsiteX19" fmla="*/ 2372219 w 2428811"/>
                  <a:gd name="connsiteY19" fmla="*/ 2074878 h 2458115"/>
                  <a:gd name="connsiteX20" fmla="*/ 2353763 w 2428811"/>
                  <a:gd name="connsiteY20" fmla="*/ 2301179 h 2458115"/>
                  <a:gd name="connsiteX21" fmla="*/ 2428811 w 2428811"/>
                  <a:gd name="connsiteY21" fmla="*/ 2458115 h 2458115"/>
                  <a:gd name="connsiteX0" fmla="*/ 34848 w 2428811"/>
                  <a:gd name="connsiteY0" fmla="*/ 2366675 h 2458115"/>
                  <a:gd name="connsiteX1" fmla="*/ 18456 w 2428811"/>
                  <a:gd name="connsiteY1" fmla="*/ 2301179 h 2458115"/>
                  <a:gd name="connsiteX2" fmla="*/ 0 w 2428811"/>
                  <a:gd name="connsiteY2" fmla="*/ 2074878 h 2458115"/>
                  <a:gd name="connsiteX3" fmla="*/ 0 w 2428811"/>
                  <a:gd name="connsiteY3" fmla="*/ 1906283 h 2458115"/>
                  <a:gd name="connsiteX4" fmla="*/ 0 w 2428811"/>
                  <a:gd name="connsiteY4" fmla="*/ 1685168 h 2458115"/>
                  <a:gd name="connsiteX5" fmla="*/ 0 w 2428811"/>
                  <a:gd name="connsiteY5" fmla="*/ 1524590 h 2458115"/>
                  <a:gd name="connsiteX6" fmla="*/ 0 w 2428811"/>
                  <a:gd name="connsiteY6" fmla="*/ 1235988 h 2458115"/>
                  <a:gd name="connsiteX7" fmla="*/ 0 w 2428811"/>
                  <a:gd name="connsiteY7" fmla="*/ 1134881 h 2458115"/>
                  <a:gd name="connsiteX8" fmla="*/ 309816 w 2428811"/>
                  <a:gd name="connsiteY8" fmla="*/ 473886 h 2458115"/>
                  <a:gd name="connsiteX9" fmla="*/ 1080108 w 2428811"/>
                  <a:gd name="connsiteY9" fmla="*/ 91233 h 2458115"/>
                  <a:gd name="connsiteX10" fmla="*/ 1188054 w 2428811"/>
                  <a:gd name="connsiteY10" fmla="*/ 0 h 2458115"/>
                  <a:gd name="connsiteX11" fmla="*/ 1292112 w 2428811"/>
                  <a:gd name="connsiteY11" fmla="*/ 91233 h 2458115"/>
                  <a:gd name="connsiteX12" fmla="*/ 2062403 w 2428811"/>
                  <a:gd name="connsiteY12" fmla="*/ 473886 h 2458115"/>
                  <a:gd name="connsiteX13" fmla="*/ 2372219 w 2428811"/>
                  <a:gd name="connsiteY13" fmla="*/ 1134881 h 2458115"/>
                  <a:gd name="connsiteX14" fmla="*/ 2372219 w 2428811"/>
                  <a:gd name="connsiteY14" fmla="*/ 1235988 h 2458115"/>
                  <a:gd name="connsiteX15" fmla="*/ 2372219 w 2428811"/>
                  <a:gd name="connsiteY15" fmla="*/ 1524590 h 2458115"/>
                  <a:gd name="connsiteX16" fmla="*/ 2372219 w 2428811"/>
                  <a:gd name="connsiteY16" fmla="*/ 1685168 h 2458115"/>
                  <a:gd name="connsiteX17" fmla="*/ 2372219 w 2428811"/>
                  <a:gd name="connsiteY17" fmla="*/ 1906283 h 2458115"/>
                  <a:gd name="connsiteX18" fmla="*/ 2372219 w 2428811"/>
                  <a:gd name="connsiteY18" fmla="*/ 2074878 h 2458115"/>
                  <a:gd name="connsiteX19" fmla="*/ 2353763 w 2428811"/>
                  <a:gd name="connsiteY19" fmla="*/ 2301179 h 2458115"/>
                  <a:gd name="connsiteX20" fmla="*/ 2428811 w 2428811"/>
                  <a:gd name="connsiteY20" fmla="*/ 2458115 h 2458115"/>
                  <a:gd name="connsiteX0" fmla="*/ 34848 w 2428811"/>
                  <a:gd name="connsiteY0" fmla="*/ 2366675 h 2458115"/>
                  <a:gd name="connsiteX1" fmla="*/ 18456 w 2428811"/>
                  <a:gd name="connsiteY1" fmla="*/ 2301179 h 2458115"/>
                  <a:gd name="connsiteX2" fmla="*/ 0 w 2428811"/>
                  <a:gd name="connsiteY2" fmla="*/ 2074878 h 2458115"/>
                  <a:gd name="connsiteX3" fmla="*/ 0 w 2428811"/>
                  <a:gd name="connsiteY3" fmla="*/ 1906283 h 2458115"/>
                  <a:gd name="connsiteX4" fmla="*/ 0 w 2428811"/>
                  <a:gd name="connsiteY4" fmla="*/ 1685168 h 2458115"/>
                  <a:gd name="connsiteX5" fmla="*/ 0 w 2428811"/>
                  <a:gd name="connsiteY5" fmla="*/ 1524590 h 2458115"/>
                  <a:gd name="connsiteX6" fmla="*/ 0 w 2428811"/>
                  <a:gd name="connsiteY6" fmla="*/ 1235988 h 2458115"/>
                  <a:gd name="connsiteX7" fmla="*/ 0 w 2428811"/>
                  <a:gd name="connsiteY7" fmla="*/ 1134881 h 2458115"/>
                  <a:gd name="connsiteX8" fmla="*/ 309816 w 2428811"/>
                  <a:gd name="connsiteY8" fmla="*/ 473886 h 2458115"/>
                  <a:gd name="connsiteX9" fmla="*/ 1080108 w 2428811"/>
                  <a:gd name="connsiteY9" fmla="*/ 91233 h 2458115"/>
                  <a:gd name="connsiteX10" fmla="*/ 1188054 w 2428811"/>
                  <a:gd name="connsiteY10" fmla="*/ 0 h 2458115"/>
                  <a:gd name="connsiteX11" fmla="*/ 1292112 w 2428811"/>
                  <a:gd name="connsiteY11" fmla="*/ 91233 h 2458115"/>
                  <a:gd name="connsiteX12" fmla="*/ 2062403 w 2428811"/>
                  <a:gd name="connsiteY12" fmla="*/ 473886 h 2458115"/>
                  <a:gd name="connsiteX13" fmla="*/ 2372219 w 2428811"/>
                  <a:gd name="connsiteY13" fmla="*/ 1134881 h 2458115"/>
                  <a:gd name="connsiteX14" fmla="*/ 2372219 w 2428811"/>
                  <a:gd name="connsiteY14" fmla="*/ 1235988 h 2458115"/>
                  <a:gd name="connsiteX15" fmla="*/ 2372219 w 2428811"/>
                  <a:gd name="connsiteY15" fmla="*/ 1524590 h 2458115"/>
                  <a:gd name="connsiteX16" fmla="*/ 2372219 w 2428811"/>
                  <a:gd name="connsiteY16" fmla="*/ 1906283 h 2458115"/>
                  <a:gd name="connsiteX17" fmla="*/ 2372219 w 2428811"/>
                  <a:gd name="connsiteY17" fmla="*/ 2074878 h 2458115"/>
                  <a:gd name="connsiteX18" fmla="*/ 2353763 w 2428811"/>
                  <a:gd name="connsiteY18" fmla="*/ 2301179 h 2458115"/>
                  <a:gd name="connsiteX19" fmla="*/ 2428811 w 2428811"/>
                  <a:gd name="connsiteY19" fmla="*/ 2458115 h 2458115"/>
                  <a:gd name="connsiteX0" fmla="*/ 34848 w 2428811"/>
                  <a:gd name="connsiteY0" fmla="*/ 2366675 h 2458115"/>
                  <a:gd name="connsiteX1" fmla="*/ 18456 w 2428811"/>
                  <a:gd name="connsiteY1" fmla="*/ 2301179 h 2458115"/>
                  <a:gd name="connsiteX2" fmla="*/ 0 w 2428811"/>
                  <a:gd name="connsiteY2" fmla="*/ 2074878 h 2458115"/>
                  <a:gd name="connsiteX3" fmla="*/ 0 w 2428811"/>
                  <a:gd name="connsiteY3" fmla="*/ 1906283 h 2458115"/>
                  <a:gd name="connsiteX4" fmla="*/ 0 w 2428811"/>
                  <a:gd name="connsiteY4" fmla="*/ 1685168 h 2458115"/>
                  <a:gd name="connsiteX5" fmla="*/ 0 w 2428811"/>
                  <a:gd name="connsiteY5" fmla="*/ 1524590 h 2458115"/>
                  <a:gd name="connsiteX6" fmla="*/ 0 w 2428811"/>
                  <a:gd name="connsiteY6" fmla="*/ 1235988 h 2458115"/>
                  <a:gd name="connsiteX7" fmla="*/ 0 w 2428811"/>
                  <a:gd name="connsiteY7" fmla="*/ 1134881 h 2458115"/>
                  <a:gd name="connsiteX8" fmla="*/ 309816 w 2428811"/>
                  <a:gd name="connsiteY8" fmla="*/ 473886 h 2458115"/>
                  <a:gd name="connsiteX9" fmla="*/ 1080108 w 2428811"/>
                  <a:gd name="connsiteY9" fmla="*/ 91233 h 2458115"/>
                  <a:gd name="connsiteX10" fmla="*/ 1188054 w 2428811"/>
                  <a:gd name="connsiteY10" fmla="*/ 0 h 2458115"/>
                  <a:gd name="connsiteX11" fmla="*/ 1292112 w 2428811"/>
                  <a:gd name="connsiteY11" fmla="*/ 91233 h 2458115"/>
                  <a:gd name="connsiteX12" fmla="*/ 2062403 w 2428811"/>
                  <a:gd name="connsiteY12" fmla="*/ 473886 h 2458115"/>
                  <a:gd name="connsiteX13" fmla="*/ 2372219 w 2428811"/>
                  <a:gd name="connsiteY13" fmla="*/ 1134881 h 2458115"/>
                  <a:gd name="connsiteX14" fmla="*/ 2372219 w 2428811"/>
                  <a:gd name="connsiteY14" fmla="*/ 1235988 h 2458115"/>
                  <a:gd name="connsiteX15" fmla="*/ 2372219 w 2428811"/>
                  <a:gd name="connsiteY15" fmla="*/ 1524590 h 2458115"/>
                  <a:gd name="connsiteX16" fmla="*/ 2372219 w 2428811"/>
                  <a:gd name="connsiteY16" fmla="*/ 2074878 h 2458115"/>
                  <a:gd name="connsiteX17" fmla="*/ 2353763 w 2428811"/>
                  <a:gd name="connsiteY17" fmla="*/ 2301179 h 2458115"/>
                  <a:gd name="connsiteX18" fmla="*/ 2428811 w 2428811"/>
                  <a:gd name="connsiteY18" fmla="*/ 2458115 h 245811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685168 h 2366675"/>
                  <a:gd name="connsiteX5" fmla="*/ 0 w 2372219"/>
                  <a:gd name="connsiteY5" fmla="*/ 1524590 h 2366675"/>
                  <a:gd name="connsiteX6" fmla="*/ 0 w 2372219"/>
                  <a:gd name="connsiteY6" fmla="*/ 1235988 h 2366675"/>
                  <a:gd name="connsiteX7" fmla="*/ 0 w 2372219"/>
                  <a:gd name="connsiteY7" fmla="*/ 1134881 h 2366675"/>
                  <a:gd name="connsiteX8" fmla="*/ 309816 w 2372219"/>
                  <a:gd name="connsiteY8" fmla="*/ 473886 h 2366675"/>
                  <a:gd name="connsiteX9" fmla="*/ 1080108 w 2372219"/>
                  <a:gd name="connsiteY9" fmla="*/ 91233 h 2366675"/>
                  <a:gd name="connsiteX10" fmla="*/ 1188054 w 2372219"/>
                  <a:gd name="connsiteY10" fmla="*/ 0 h 2366675"/>
                  <a:gd name="connsiteX11" fmla="*/ 1292112 w 2372219"/>
                  <a:gd name="connsiteY11" fmla="*/ 91233 h 2366675"/>
                  <a:gd name="connsiteX12" fmla="*/ 2062403 w 2372219"/>
                  <a:gd name="connsiteY12" fmla="*/ 473886 h 2366675"/>
                  <a:gd name="connsiteX13" fmla="*/ 2372219 w 2372219"/>
                  <a:gd name="connsiteY13" fmla="*/ 1134881 h 2366675"/>
                  <a:gd name="connsiteX14" fmla="*/ 2372219 w 2372219"/>
                  <a:gd name="connsiteY14" fmla="*/ 1235988 h 2366675"/>
                  <a:gd name="connsiteX15" fmla="*/ 2372219 w 2372219"/>
                  <a:gd name="connsiteY15" fmla="*/ 1524590 h 2366675"/>
                  <a:gd name="connsiteX16" fmla="*/ 2372219 w 2372219"/>
                  <a:gd name="connsiteY16" fmla="*/ 2074878 h 2366675"/>
                  <a:gd name="connsiteX17" fmla="*/ 2353763 w 2372219"/>
                  <a:gd name="connsiteY17" fmla="*/ 2301179 h 2366675"/>
                  <a:gd name="connsiteX18" fmla="*/ 2342750 w 2372219"/>
                  <a:gd name="connsiteY18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685168 h 2366675"/>
                  <a:gd name="connsiteX5" fmla="*/ 0 w 2372219"/>
                  <a:gd name="connsiteY5" fmla="*/ 1235988 h 2366675"/>
                  <a:gd name="connsiteX6" fmla="*/ 0 w 2372219"/>
                  <a:gd name="connsiteY6" fmla="*/ 1134881 h 2366675"/>
                  <a:gd name="connsiteX7" fmla="*/ 309816 w 2372219"/>
                  <a:gd name="connsiteY7" fmla="*/ 473886 h 2366675"/>
                  <a:gd name="connsiteX8" fmla="*/ 1080108 w 2372219"/>
                  <a:gd name="connsiteY8" fmla="*/ 91233 h 2366675"/>
                  <a:gd name="connsiteX9" fmla="*/ 1188054 w 2372219"/>
                  <a:gd name="connsiteY9" fmla="*/ 0 h 2366675"/>
                  <a:gd name="connsiteX10" fmla="*/ 1292112 w 2372219"/>
                  <a:gd name="connsiteY10" fmla="*/ 91233 h 2366675"/>
                  <a:gd name="connsiteX11" fmla="*/ 2062403 w 2372219"/>
                  <a:gd name="connsiteY11" fmla="*/ 473886 h 2366675"/>
                  <a:gd name="connsiteX12" fmla="*/ 2372219 w 2372219"/>
                  <a:gd name="connsiteY12" fmla="*/ 1134881 h 2366675"/>
                  <a:gd name="connsiteX13" fmla="*/ 2372219 w 2372219"/>
                  <a:gd name="connsiteY13" fmla="*/ 1235988 h 2366675"/>
                  <a:gd name="connsiteX14" fmla="*/ 2372219 w 2372219"/>
                  <a:gd name="connsiteY14" fmla="*/ 1524590 h 2366675"/>
                  <a:gd name="connsiteX15" fmla="*/ 2372219 w 2372219"/>
                  <a:gd name="connsiteY15" fmla="*/ 2074878 h 2366675"/>
                  <a:gd name="connsiteX16" fmla="*/ 2353763 w 2372219"/>
                  <a:gd name="connsiteY16" fmla="*/ 2301179 h 2366675"/>
                  <a:gd name="connsiteX17" fmla="*/ 2342750 w 2372219"/>
                  <a:gd name="connsiteY17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685168 h 2366675"/>
                  <a:gd name="connsiteX5" fmla="*/ 0 w 2372219"/>
                  <a:gd name="connsiteY5" fmla="*/ 1134881 h 2366675"/>
                  <a:gd name="connsiteX6" fmla="*/ 309816 w 2372219"/>
                  <a:gd name="connsiteY6" fmla="*/ 473886 h 2366675"/>
                  <a:gd name="connsiteX7" fmla="*/ 1080108 w 2372219"/>
                  <a:gd name="connsiteY7" fmla="*/ 91233 h 2366675"/>
                  <a:gd name="connsiteX8" fmla="*/ 1188054 w 2372219"/>
                  <a:gd name="connsiteY8" fmla="*/ 0 h 2366675"/>
                  <a:gd name="connsiteX9" fmla="*/ 1292112 w 2372219"/>
                  <a:gd name="connsiteY9" fmla="*/ 91233 h 2366675"/>
                  <a:gd name="connsiteX10" fmla="*/ 2062403 w 2372219"/>
                  <a:gd name="connsiteY10" fmla="*/ 473886 h 2366675"/>
                  <a:gd name="connsiteX11" fmla="*/ 2372219 w 2372219"/>
                  <a:gd name="connsiteY11" fmla="*/ 1134881 h 2366675"/>
                  <a:gd name="connsiteX12" fmla="*/ 2372219 w 2372219"/>
                  <a:gd name="connsiteY12" fmla="*/ 1235988 h 2366675"/>
                  <a:gd name="connsiteX13" fmla="*/ 2372219 w 2372219"/>
                  <a:gd name="connsiteY13" fmla="*/ 1524590 h 2366675"/>
                  <a:gd name="connsiteX14" fmla="*/ 2372219 w 2372219"/>
                  <a:gd name="connsiteY14" fmla="*/ 2074878 h 2366675"/>
                  <a:gd name="connsiteX15" fmla="*/ 2353763 w 2372219"/>
                  <a:gd name="connsiteY15" fmla="*/ 2301179 h 2366675"/>
                  <a:gd name="connsiteX16" fmla="*/ 2342750 w 2372219"/>
                  <a:gd name="connsiteY16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134881 h 2366675"/>
                  <a:gd name="connsiteX5" fmla="*/ 309816 w 2372219"/>
                  <a:gd name="connsiteY5" fmla="*/ 473886 h 2366675"/>
                  <a:gd name="connsiteX6" fmla="*/ 1080108 w 2372219"/>
                  <a:gd name="connsiteY6" fmla="*/ 91233 h 2366675"/>
                  <a:gd name="connsiteX7" fmla="*/ 1188054 w 2372219"/>
                  <a:gd name="connsiteY7" fmla="*/ 0 h 2366675"/>
                  <a:gd name="connsiteX8" fmla="*/ 1292112 w 2372219"/>
                  <a:gd name="connsiteY8" fmla="*/ 91233 h 2366675"/>
                  <a:gd name="connsiteX9" fmla="*/ 2062403 w 2372219"/>
                  <a:gd name="connsiteY9" fmla="*/ 473886 h 2366675"/>
                  <a:gd name="connsiteX10" fmla="*/ 2372219 w 2372219"/>
                  <a:gd name="connsiteY10" fmla="*/ 1134881 h 2366675"/>
                  <a:gd name="connsiteX11" fmla="*/ 2372219 w 2372219"/>
                  <a:gd name="connsiteY11" fmla="*/ 1235988 h 2366675"/>
                  <a:gd name="connsiteX12" fmla="*/ 2372219 w 2372219"/>
                  <a:gd name="connsiteY12" fmla="*/ 1524590 h 2366675"/>
                  <a:gd name="connsiteX13" fmla="*/ 2372219 w 2372219"/>
                  <a:gd name="connsiteY13" fmla="*/ 2074878 h 2366675"/>
                  <a:gd name="connsiteX14" fmla="*/ 2353763 w 2372219"/>
                  <a:gd name="connsiteY14" fmla="*/ 2301179 h 2366675"/>
                  <a:gd name="connsiteX15" fmla="*/ 2342750 w 2372219"/>
                  <a:gd name="connsiteY15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134881 h 2366675"/>
                  <a:gd name="connsiteX4" fmla="*/ 309816 w 2372219"/>
                  <a:gd name="connsiteY4" fmla="*/ 473886 h 2366675"/>
                  <a:gd name="connsiteX5" fmla="*/ 1080108 w 2372219"/>
                  <a:gd name="connsiteY5" fmla="*/ 91233 h 2366675"/>
                  <a:gd name="connsiteX6" fmla="*/ 1188054 w 2372219"/>
                  <a:gd name="connsiteY6" fmla="*/ 0 h 2366675"/>
                  <a:gd name="connsiteX7" fmla="*/ 1292112 w 2372219"/>
                  <a:gd name="connsiteY7" fmla="*/ 91233 h 2366675"/>
                  <a:gd name="connsiteX8" fmla="*/ 2062403 w 2372219"/>
                  <a:gd name="connsiteY8" fmla="*/ 473886 h 2366675"/>
                  <a:gd name="connsiteX9" fmla="*/ 2372219 w 2372219"/>
                  <a:gd name="connsiteY9" fmla="*/ 1134881 h 2366675"/>
                  <a:gd name="connsiteX10" fmla="*/ 2372219 w 2372219"/>
                  <a:gd name="connsiteY10" fmla="*/ 1235988 h 2366675"/>
                  <a:gd name="connsiteX11" fmla="*/ 2372219 w 2372219"/>
                  <a:gd name="connsiteY11" fmla="*/ 1524590 h 2366675"/>
                  <a:gd name="connsiteX12" fmla="*/ 2372219 w 2372219"/>
                  <a:gd name="connsiteY12" fmla="*/ 2074878 h 2366675"/>
                  <a:gd name="connsiteX13" fmla="*/ 2353763 w 2372219"/>
                  <a:gd name="connsiteY13" fmla="*/ 2301179 h 2366675"/>
                  <a:gd name="connsiteX14" fmla="*/ 2342750 w 2372219"/>
                  <a:gd name="connsiteY14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134881 h 2366675"/>
                  <a:gd name="connsiteX4" fmla="*/ 309816 w 2372219"/>
                  <a:gd name="connsiteY4" fmla="*/ 473886 h 2366675"/>
                  <a:gd name="connsiteX5" fmla="*/ 1080108 w 2372219"/>
                  <a:gd name="connsiteY5" fmla="*/ 91233 h 2366675"/>
                  <a:gd name="connsiteX6" fmla="*/ 1188054 w 2372219"/>
                  <a:gd name="connsiteY6" fmla="*/ 0 h 2366675"/>
                  <a:gd name="connsiteX7" fmla="*/ 1292112 w 2372219"/>
                  <a:gd name="connsiteY7" fmla="*/ 91233 h 2366675"/>
                  <a:gd name="connsiteX8" fmla="*/ 2062403 w 2372219"/>
                  <a:gd name="connsiteY8" fmla="*/ 473886 h 2366675"/>
                  <a:gd name="connsiteX9" fmla="*/ 2372219 w 2372219"/>
                  <a:gd name="connsiteY9" fmla="*/ 1134881 h 2366675"/>
                  <a:gd name="connsiteX10" fmla="*/ 2372219 w 2372219"/>
                  <a:gd name="connsiteY10" fmla="*/ 1235988 h 2366675"/>
                  <a:gd name="connsiteX11" fmla="*/ 2372219 w 2372219"/>
                  <a:gd name="connsiteY11" fmla="*/ 2074878 h 2366675"/>
                  <a:gd name="connsiteX12" fmla="*/ 2353763 w 2372219"/>
                  <a:gd name="connsiteY12" fmla="*/ 2301179 h 2366675"/>
                  <a:gd name="connsiteX13" fmla="*/ 2342750 w 2372219"/>
                  <a:gd name="connsiteY13" fmla="*/ 2357710 h 23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72219" h="2366675">
                    <a:moveTo>
                      <a:pt x="34848" y="2366675"/>
                    </a:moveTo>
                    <a:lnTo>
                      <a:pt x="18456" y="2301179"/>
                    </a:lnTo>
                    <a:cubicBezTo>
                      <a:pt x="6051" y="2234851"/>
                      <a:pt x="0" y="2160191"/>
                      <a:pt x="0" y="2074878"/>
                    </a:cubicBezTo>
                    <a:lnTo>
                      <a:pt x="0" y="1134881"/>
                    </a:lnTo>
                    <a:cubicBezTo>
                      <a:pt x="0" y="793630"/>
                      <a:pt x="96817" y="622823"/>
                      <a:pt x="309816" y="473886"/>
                    </a:cubicBezTo>
                    <a:cubicBezTo>
                      <a:pt x="531329" y="345550"/>
                      <a:pt x="822086" y="290627"/>
                      <a:pt x="1080108" y="91233"/>
                    </a:cubicBezTo>
                    <a:lnTo>
                      <a:pt x="1188054" y="0"/>
                    </a:lnTo>
                    <a:lnTo>
                      <a:pt x="1292112" y="91233"/>
                    </a:lnTo>
                    <a:cubicBezTo>
                      <a:pt x="1550134" y="290627"/>
                      <a:pt x="1840892" y="345550"/>
                      <a:pt x="2062403" y="473886"/>
                    </a:cubicBezTo>
                    <a:cubicBezTo>
                      <a:pt x="2275403" y="622823"/>
                      <a:pt x="2372219" y="793630"/>
                      <a:pt x="2372219" y="1134881"/>
                    </a:cubicBezTo>
                    <a:lnTo>
                      <a:pt x="2372219" y="1235988"/>
                    </a:lnTo>
                    <a:lnTo>
                      <a:pt x="2372219" y="2074878"/>
                    </a:lnTo>
                    <a:cubicBezTo>
                      <a:pt x="2372219" y="2160191"/>
                      <a:pt x="2366168" y="2234851"/>
                      <a:pt x="2353763" y="2301179"/>
                    </a:cubicBezTo>
                    <a:cubicBezTo>
                      <a:pt x="2348299" y="2323011"/>
                      <a:pt x="2342750" y="2357710"/>
                      <a:pt x="2342750" y="2357710"/>
                    </a:cubicBezTo>
                  </a:path>
                </a:pathLst>
              </a:custGeom>
              <a:noFill/>
              <a:ln w="25400" cap="rnd">
                <a:solidFill>
                  <a:schemeClr val="bg2">
                    <a:lumMod val="75000"/>
                    <a:alpha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8BEC42-B3E9-4350-BA6D-1AADB453C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05224" y="1829569"/>
              <a:ext cx="1886776" cy="3209758"/>
            </a:xfrm>
            <a:custGeom>
              <a:avLst/>
              <a:gdLst>
                <a:gd name="connsiteX0" fmla="*/ 1188054 w 1886776"/>
                <a:gd name="connsiteY0" fmla="*/ 0 h 3209758"/>
                <a:gd name="connsiteX1" fmla="*/ 1292112 w 1886776"/>
                <a:gd name="connsiteY1" fmla="*/ 91233 h 3209758"/>
                <a:gd name="connsiteX2" fmla="*/ 1884879 w 1886776"/>
                <a:gd name="connsiteY2" fmla="*/ 387994 h 3209758"/>
                <a:gd name="connsiteX3" fmla="*/ 1886776 w 1886776"/>
                <a:gd name="connsiteY3" fmla="*/ 388912 h 3209758"/>
                <a:gd name="connsiteX4" fmla="*/ 1886776 w 1886776"/>
                <a:gd name="connsiteY4" fmla="*/ 2820846 h 3209758"/>
                <a:gd name="connsiteX5" fmla="*/ 1884878 w 1886776"/>
                <a:gd name="connsiteY5" fmla="*/ 2821764 h 3209758"/>
                <a:gd name="connsiteX6" fmla="*/ 1292111 w 1886776"/>
                <a:gd name="connsiteY6" fmla="*/ 3118525 h 3209758"/>
                <a:gd name="connsiteX7" fmla="*/ 1184165 w 1886776"/>
                <a:gd name="connsiteY7" fmla="*/ 3209758 h 3209758"/>
                <a:gd name="connsiteX8" fmla="*/ 1080107 w 1886776"/>
                <a:gd name="connsiteY8" fmla="*/ 3118525 h 3209758"/>
                <a:gd name="connsiteX9" fmla="*/ 309815 w 1886776"/>
                <a:gd name="connsiteY9" fmla="*/ 2735873 h 3209758"/>
                <a:gd name="connsiteX10" fmla="*/ 0 w 1886776"/>
                <a:gd name="connsiteY10" fmla="*/ 2074878 h 3209758"/>
                <a:gd name="connsiteX11" fmla="*/ 0 w 1886776"/>
                <a:gd name="connsiteY11" fmla="*/ 1906283 h 3209758"/>
                <a:gd name="connsiteX12" fmla="*/ 0 w 1886776"/>
                <a:gd name="connsiteY12" fmla="*/ 1685168 h 3209758"/>
                <a:gd name="connsiteX13" fmla="*/ 0 w 1886776"/>
                <a:gd name="connsiteY13" fmla="*/ 1524590 h 3209758"/>
                <a:gd name="connsiteX14" fmla="*/ 0 w 1886776"/>
                <a:gd name="connsiteY14" fmla="*/ 1235988 h 3209758"/>
                <a:gd name="connsiteX15" fmla="*/ 0 w 1886776"/>
                <a:gd name="connsiteY15" fmla="*/ 1134881 h 3209758"/>
                <a:gd name="connsiteX16" fmla="*/ 309816 w 1886776"/>
                <a:gd name="connsiteY16" fmla="*/ 473886 h 3209758"/>
                <a:gd name="connsiteX17" fmla="*/ 1080108 w 1886776"/>
                <a:gd name="connsiteY17" fmla="*/ 91233 h 3209758"/>
                <a:gd name="connsiteX0" fmla="*/ 1884878 w 1976318"/>
                <a:gd name="connsiteY0" fmla="*/ 2821764 h 3209758"/>
                <a:gd name="connsiteX1" fmla="*/ 1292111 w 1976318"/>
                <a:gd name="connsiteY1" fmla="*/ 3118525 h 3209758"/>
                <a:gd name="connsiteX2" fmla="*/ 1184165 w 1976318"/>
                <a:gd name="connsiteY2" fmla="*/ 3209758 h 3209758"/>
                <a:gd name="connsiteX3" fmla="*/ 1080107 w 1976318"/>
                <a:gd name="connsiteY3" fmla="*/ 3118525 h 3209758"/>
                <a:gd name="connsiteX4" fmla="*/ 309815 w 1976318"/>
                <a:gd name="connsiteY4" fmla="*/ 2735873 h 3209758"/>
                <a:gd name="connsiteX5" fmla="*/ 0 w 1976318"/>
                <a:gd name="connsiteY5" fmla="*/ 2074878 h 3209758"/>
                <a:gd name="connsiteX6" fmla="*/ 0 w 1976318"/>
                <a:gd name="connsiteY6" fmla="*/ 1906283 h 3209758"/>
                <a:gd name="connsiteX7" fmla="*/ 0 w 1976318"/>
                <a:gd name="connsiteY7" fmla="*/ 1685168 h 3209758"/>
                <a:gd name="connsiteX8" fmla="*/ 0 w 1976318"/>
                <a:gd name="connsiteY8" fmla="*/ 1524590 h 3209758"/>
                <a:gd name="connsiteX9" fmla="*/ 0 w 1976318"/>
                <a:gd name="connsiteY9" fmla="*/ 1235988 h 3209758"/>
                <a:gd name="connsiteX10" fmla="*/ 0 w 1976318"/>
                <a:gd name="connsiteY10" fmla="*/ 1134881 h 3209758"/>
                <a:gd name="connsiteX11" fmla="*/ 309816 w 1976318"/>
                <a:gd name="connsiteY11" fmla="*/ 473886 h 3209758"/>
                <a:gd name="connsiteX12" fmla="*/ 1080108 w 1976318"/>
                <a:gd name="connsiteY12" fmla="*/ 91233 h 3209758"/>
                <a:gd name="connsiteX13" fmla="*/ 1188054 w 1976318"/>
                <a:gd name="connsiteY13" fmla="*/ 0 h 3209758"/>
                <a:gd name="connsiteX14" fmla="*/ 1292112 w 1976318"/>
                <a:gd name="connsiteY14" fmla="*/ 91233 h 3209758"/>
                <a:gd name="connsiteX15" fmla="*/ 1884879 w 1976318"/>
                <a:gd name="connsiteY15" fmla="*/ 387994 h 3209758"/>
                <a:gd name="connsiteX16" fmla="*/ 1886776 w 1976318"/>
                <a:gd name="connsiteY16" fmla="*/ 388912 h 3209758"/>
                <a:gd name="connsiteX17" fmla="*/ 1886776 w 1976318"/>
                <a:gd name="connsiteY17" fmla="*/ 2820846 h 3209758"/>
                <a:gd name="connsiteX18" fmla="*/ 1976318 w 1976318"/>
                <a:gd name="connsiteY18" fmla="*/ 2913204 h 3209758"/>
                <a:gd name="connsiteX0" fmla="*/ 1884878 w 1976318"/>
                <a:gd name="connsiteY0" fmla="*/ 2821764 h 3209758"/>
                <a:gd name="connsiteX1" fmla="*/ 1292111 w 1976318"/>
                <a:gd name="connsiteY1" fmla="*/ 3118525 h 3209758"/>
                <a:gd name="connsiteX2" fmla="*/ 1184165 w 1976318"/>
                <a:gd name="connsiteY2" fmla="*/ 3209758 h 3209758"/>
                <a:gd name="connsiteX3" fmla="*/ 1080107 w 1976318"/>
                <a:gd name="connsiteY3" fmla="*/ 3118525 h 3209758"/>
                <a:gd name="connsiteX4" fmla="*/ 309815 w 1976318"/>
                <a:gd name="connsiteY4" fmla="*/ 2735873 h 3209758"/>
                <a:gd name="connsiteX5" fmla="*/ 0 w 1976318"/>
                <a:gd name="connsiteY5" fmla="*/ 2074878 h 3209758"/>
                <a:gd name="connsiteX6" fmla="*/ 0 w 1976318"/>
                <a:gd name="connsiteY6" fmla="*/ 1906283 h 3209758"/>
                <a:gd name="connsiteX7" fmla="*/ 0 w 1976318"/>
                <a:gd name="connsiteY7" fmla="*/ 1685168 h 3209758"/>
                <a:gd name="connsiteX8" fmla="*/ 0 w 1976318"/>
                <a:gd name="connsiteY8" fmla="*/ 1524590 h 3209758"/>
                <a:gd name="connsiteX9" fmla="*/ 0 w 1976318"/>
                <a:gd name="connsiteY9" fmla="*/ 1235988 h 3209758"/>
                <a:gd name="connsiteX10" fmla="*/ 0 w 1976318"/>
                <a:gd name="connsiteY10" fmla="*/ 1134881 h 3209758"/>
                <a:gd name="connsiteX11" fmla="*/ 309816 w 1976318"/>
                <a:gd name="connsiteY11" fmla="*/ 473886 h 3209758"/>
                <a:gd name="connsiteX12" fmla="*/ 1080108 w 1976318"/>
                <a:gd name="connsiteY12" fmla="*/ 91233 h 3209758"/>
                <a:gd name="connsiteX13" fmla="*/ 1188054 w 1976318"/>
                <a:gd name="connsiteY13" fmla="*/ 0 h 3209758"/>
                <a:gd name="connsiteX14" fmla="*/ 1292112 w 1976318"/>
                <a:gd name="connsiteY14" fmla="*/ 91233 h 3209758"/>
                <a:gd name="connsiteX15" fmla="*/ 1884879 w 1976318"/>
                <a:gd name="connsiteY15" fmla="*/ 387994 h 3209758"/>
                <a:gd name="connsiteX16" fmla="*/ 1886776 w 1976318"/>
                <a:gd name="connsiteY16" fmla="*/ 388912 h 3209758"/>
                <a:gd name="connsiteX17" fmla="*/ 1976318 w 1976318"/>
                <a:gd name="connsiteY17" fmla="*/ 2913204 h 3209758"/>
                <a:gd name="connsiteX0" fmla="*/ 1884878 w 1886776"/>
                <a:gd name="connsiteY0" fmla="*/ 2821764 h 3209758"/>
                <a:gd name="connsiteX1" fmla="*/ 1292111 w 1886776"/>
                <a:gd name="connsiteY1" fmla="*/ 3118525 h 3209758"/>
                <a:gd name="connsiteX2" fmla="*/ 1184165 w 1886776"/>
                <a:gd name="connsiteY2" fmla="*/ 3209758 h 3209758"/>
                <a:gd name="connsiteX3" fmla="*/ 1080107 w 1886776"/>
                <a:gd name="connsiteY3" fmla="*/ 3118525 h 3209758"/>
                <a:gd name="connsiteX4" fmla="*/ 309815 w 1886776"/>
                <a:gd name="connsiteY4" fmla="*/ 2735873 h 3209758"/>
                <a:gd name="connsiteX5" fmla="*/ 0 w 1886776"/>
                <a:gd name="connsiteY5" fmla="*/ 2074878 h 3209758"/>
                <a:gd name="connsiteX6" fmla="*/ 0 w 1886776"/>
                <a:gd name="connsiteY6" fmla="*/ 1906283 h 3209758"/>
                <a:gd name="connsiteX7" fmla="*/ 0 w 1886776"/>
                <a:gd name="connsiteY7" fmla="*/ 1685168 h 3209758"/>
                <a:gd name="connsiteX8" fmla="*/ 0 w 1886776"/>
                <a:gd name="connsiteY8" fmla="*/ 1524590 h 3209758"/>
                <a:gd name="connsiteX9" fmla="*/ 0 w 1886776"/>
                <a:gd name="connsiteY9" fmla="*/ 1235988 h 3209758"/>
                <a:gd name="connsiteX10" fmla="*/ 0 w 1886776"/>
                <a:gd name="connsiteY10" fmla="*/ 1134881 h 3209758"/>
                <a:gd name="connsiteX11" fmla="*/ 309816 w 1886776"/>
                <a:gd name="connsiteY11" fmla="*/ 473886 h 3209758"/>
                <a:gd name="connsiteX12" fmla="*/ 1080108 w 1886776"/>
                <a:gd name="connsiteY12" fmla="*/ 91233 h 3209758"/>
                <a:gd name="connsiteX13" fmla="*/ 1188054 w 1886776"/>
                <a:gd name="connsiteY13" fmla="*/ 0 h 3209758"/>
                <a:gd name="connsiteX14" fmla="*/ 1292112 w 1886776"/>
                <a:gd name="connsiteY14" fmla="*/ 91233 h 3209758"/>
                <a:gd name="connsiteX15" fmla="*/ 1884879 w 1886776"/>
                <a:gd name="connsiteY15" fmla="*/ 387994 h 3209758"/>
                <a:gd name="connsiteX16" fmla="*/ 1886776 w 1886776"/>
                <a:gd name="connsiteY16" fmla="*/ 388912 h 3209758"/>
                <a:gd name="connsiteX0" fmla="*/ 1884878 w 1886776"/>
                <a:gd name="connsiteY0" fmla="*/ 2800249 h 3209758"/>
                <a:gd name="connsiteX1" fmla="*/ 1292111 w 1886776"/>
                <a:gd name="connsiteY1" fmla="*/ 3118525 h 3209758"/>
                <a:gd name="connsiteX2" fmla="*/ 1184165 w 1886776"/>
                <a:gd name="connsiteY2" fmla="*/ 3209758 h 3209758"/>
                <a:gd name="connsiteX3" fmla="*/ 1080107 w 1886776"/>
                <a:gd name="connsiteY3" fmla="*/ 3118525 h 3209758"/>
                <a:gd name="connsiteX4" fmla="*/ 309815 w 1886776"/>
                <a:gd name="connsiteY4" fmla="*/ 2735873 h 3209758"/>
                <a:gd name="connsiteX5" fmla="*/ 0 w 1886776"/>
                <a:gd name="connsiteY5" fmla="*/ 2074878 h 3209758"/>
                <a:gd name="connsiteX6" fmla="*/ 0 w 1886776"/>
                <a:gd name="connsiteY6" fmla="*/ 1906283 h 3209758"/>
                <a:gd name="connsiteX7" fmla="*/ 0 w 1886776"/>
                <a:gd name="connsiteY7" fmla="*/ 1685168 h 3209758"/>
                <a:gd name="connsiteX8" fmla="*/ 0 w 1886776"/>
                <a:gd name="connsiteY8" fmla="*/ 1524590 h 3209758"/>
                <a:gd name="connsiteX9" fmla="*/ 0 w 1886776"/>
                <a:gd name="connsiteY9" fmla="*/ 1235988 h 3209758"/>
                <a:gd name="connsiteX10" fmla="*/ 0 w 1886776"/>
                <a:gd name="connsiteY10" fmla="*/ 1134881 h 3209758"/>
                <a:gd name="connsiteX11" fmla="*/ 309816 w 1886776"/>
                <a:gd name="connsiteY11" fmla="*/ 473886 h 3209758"/>
                <a:gd name="connsiteX12" fmla="*/ 1080108 w 1886776"/>
                <a:gd name="connsiteY12" fmla="*/ 91233 h 3209758"/>
                <a:gd name="connsiteX13" fmla="*/ 1188054 w 1886776"/>
                <a:gd name="connsiteY13" fmla="*/ 0 h 3209758"/>
                <a:gd name="connsiteX14" fmla="*/ 1292112 w 1886776"/>
                <a:gd name="connsiteY14" fmla="*/ 91233 h 3209758"/>
                <a:gd name="connsiteX15" fmla="*/ 1884879 w 1886776"/>
                <a:gd name="connsiteY15" fmla="*/ 387994 h 3209758"/>
                <a:gd name="connsiteX16" fmla="*/ 1886776 w 1886776"/>
                <a:gd name="connsiteY16" fmla="*/ 388912 h 320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776" h="3209758">
                  <a:moveTo>
                    <a:pt x="1884878" y="2800249"/>
                  </a:moveTo>
                  <a:cubicBezTo>
                    <a:pt x="1697557" y="2879185"/>
                    <a:pt x="1485627" y="2968980"/>
                    <a:pt x="1292111" y="3118525"/>
                  </a:cubicBezTo>
                  <a:lnTo>
                    <a:pt x="1184165" y="3209758"/>
                  </a:lnTo>
                  <a:lnTo>
                    <a:pt x="1080107" y="3118525"/>
                  </a:lnTo>
                  <a:cubicBezTo>
                    <a:pt x="822085" y="2919132"/>
                    <a:pt x="531327" y="2864209"/>
                    <a:pt x="309815" y="2735873"/>
                  </a:cubicBezTo>
                  <a:cubicBezTo>
                    <a:pt x="96816" y="2586936"/>
                    <a:pt x="0" y="2416129"/>
                    <a:pt x="0" y="2074878"/>
                  </a:cubicBezTo>
                  <a:lnTo>
                    <a:pt x="0" y="1906283"/>
                  </a:lnTo>
                  <a:lnTo>
                    <a:pt x="0" y="1685168"/>
                  </a:lnTo>
                  <a:lnTo>
                    <a:pt x="0" y="1524590"/>
                  </a:lnTo>
                  <a:lnTo>
                    <a:pt x="0" y="1235988"/>
                  </a:lnTo>
                  <a:lnTo>
                    <a:pt x="0" y="1134881"/>
                  </a:lnTo>
                  <a:cubicBezTo>
                    <a:pt x="0" y="793630"/>
                    <a:pt x="96817" y="622823"/>
                    <a:pt x="309816" y="473886"/>
                  </a:cubicBezTo>
                  <a:cubicBezTo>
                    <a:pt x="531329" y="345550"/>
                    <a:pt x="822086" y="290627"/>
                    <a:pt x="1080108" y="91233"/>
                  </a:cubicBezTo>
                  <a:lnTo>
                    <a:pt x="1188054" y="0"/>
                  </a:lnTo>
                  <a:lnTo>
                    <a:pt x="1292112" y="91233"/>
                  </a:lnTo>
                  <a:cubicBezTo>
                    <a:pt x="1485628" y="240778"/>
                    <a:pt x="1697559" y="309059"/>
                    <a:pt x="1884879" y="387994"/>
                  </a:cubicBezTo>
                  <a:lnTo>
                    <a:pt x="1886776" y="388912"/>
                  </a:ln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083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8A9D6F08-A2FB-BD41-8D20-D1CEDE8CF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E7AD4836-6F6D-E043-BB4C-42E7395E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288422" y="-21921"/>
            <a:ext cx="6051255" cy="6878702"/>
            <a:chOff x="5288422" y="1219"/>
            <a:chExt cx="6051255" cy="6878702"/>
          </a:xfrm>
        </p:grpSpPr>
        <p:sp>
          <p:nvSpPr>
            <p:cNvPr id="1042" name="Freeform: Shape 52">
              <a:extLst>
                <a:ext uri="{FF2B5EF4-FFF2-40B4-BE49-F238E27FC236}">
                  <a16:creationId xmlns:a16="http://schemas.microsoft.com/office/drawing/2014/main" id="{7C32677C-80CA-4F4D-80DE-0125E00F5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288422" y="1219"/>
              <a:ext cx="3995215" cy="3847121"/>
            </a:xfrm>
            <a:custGeom>
              <a:avLst/>
              <a:gdLst>
                <a:gd name="connsiteX0" fmla="*/ 1324902 w 2644724"/>
                <a:gd name="connsiteY0" fmla="*/ 0 h 2397243"/>
                <a:gd name="connsiteX1" fmla="*/ 1324529 w 2644724"/>
                <a:gd name="connsiteY1" fmla="*/ 2617 h 2397243"/>
                <a:gd name="connsiteX2" fmla="*/ 1440541 w 2644724"/>
                <a:gd name="connsiteY2" fmla="*/ 67117 h 2397243"/>
                <a:gd name="connsiteX3" fmla="*/ 2299319 w 2644724"/>
                <a:gd name="connsiteY3" fmla="*/ 337644 h 2397243"/>
                <a:gd name="connsiteX4" fmla="*/ 2644724 w 2644724"/>
                <a:gd name="connsiteY4" fmla="*/ 804953 h 2397243"/>
                <a:gd name="connsiteX5" fmla="*/ 2644724 w 2644724"/>
                <a:gd name="connsiteY5" fmla="*/ 2397217 h 2397243"/>
                <a:gd name="connsiteX6" fmla="*/ 2644719 w 2644724"/>
                <a:gd name="connsiteY6" fmla="*/ 2397243 h 2397243"/>
                <a:gd name="connsiteX7" fmla="*/ 6 w 2644724"/>
                <a:gd name="connsiteY7" fmla="*/ 2397243 h 2397243"/>
                <a:gd name="connsiteX8" fmla="*/ 0 w 2644724"/>
                <a:gd name="connsiteY8" fmla="*/ 2397217 h 2397243"/>
                <a:gd name="connsiteX9" fmla="*/ 0 w 2644724"/>
                <a:gd name="connsiteY9" fmla="*/ 804953 h 2397243"/>
                <a:gd name="connsiteX10" fmla="*/ 345405 w 2644724"/>
                <a:gd name="connsiteY10" fmla="*/ 337644 h 2397243"/>
                <a:gd name="connsiteX11" fmla="*/ 1204184 w 2644724"/>
                <a:gd name="connsiteY11" fmla="*/ 67117 h 2397243"/>
                <a:gd name="connsiteX12" fmla="*/ 1320196 w 2644724"/>
                <a:gd name="connsiteY12" fmla="*/ 2617 h 2397243"/>
                <a:gd name="connsiteX13" fmla="*/ 1322362 w 2644724"/>
                <a:gd name="connsiteY13" fmla="*/ 1412 h 2397243"/>
                <a:gd name="connsiteX0" fmla="*/ 1324902 w 2644724"/>
                <a:gd name="connsiteY0" fmla="*/ 0 h 2472784"/>
                <a:gd name="connsiteX1" fmla="*/ 1324529 w 2644724"/>
                <a:gd name="connsiteY1" fmla="*/ 78158 h 2472784"/>
                <a:gd name="connsiteX2" fmla="*/ 1440541 w 2644724"/>
                <a:gd name="connsiteY2" fmla="*/ 142658 h 2472784"/>
                <a:gd name="connsiteX3" fmla="*/ 2299319 w 2644724"/>
                <a:gd name="connsiteY3" fmla="*/ 413185 h 2472784"/>
                <a:gd name="connsiteX4" fmla="*/ 2644724 w 2644724"/>
                <a:gd name="connsiteY4" fmla="*/ 880494 h 2472784"/>
                <a:gd name="connsiteX5" fmla="*/ 2644724 w 2644724"/>
                <a:gd name="connsiteY5" fmla="*/ 2472758 h 2472784"/>
                <a:gd name="connsiteX6" fmla="*/ 2644719 w 2644724"/>
                <a:gd name="connsiteY6" fmla="*/ 2472784 h 2472784"/>
                <a:gd name="connsiteX7" fmla="*/ 6 w 2644724"/>
                <a:gd name="connsiteY7" fmla="*/ 2472784 h 2472784"/>
                <a:gd name="connsiteX8" fmla="*/ 0 w 2644724"/>
                <a:gd name="connsiteY8" fmla="*/ 2472758 h 2472784"/>
                <a:gd name="connsiteX9" fmla="*/ 0 w 2644724"/>
                <a:gd name="connsiteY9" fmla="*/ 880494 h 2472784"/>
                <a:gd name="connsiteX10" fmla="*/ 345405 w 2644724"/>
                <a:gd name="connsiteY10" fmla="*/ 413185 h 2472784"/>
                <a:gd name="connsiteX11" fmla="*/ 1204184 w 2644724"/>
                <a:gd name="connsiteY11" fmla="*/ 142658 h 2472784"/>
                <a:gd name="connsiteX12" fmla="*/ 1320196 w 2644724"/>
                <a:gd name="connsiteY12" fmla="*/ 78158 h 2472784"/>
                <a:gd name="connsiteX13" fmla="*/ 1322362 w 2644724"/>
                <a:gd name="connsiteY13" fmla="*/ 76953 h 2472784"/>
                <a:gd name="connsiteX14" fmla="*/ 1324902 w 2644724"/>
                <a:gd name="connsiteY14" fmla="*/ 0 h 2472784"/>
                <a:gd name="connsiteX0" fmla="*/ 1322362 w 2644724"/>
                <a:gd name="connsiteY0" fmla="*/ 3996 h 2399827"/>
                <a:gd name="connsiteX1" fmla="*/ 1324529 w 2644724"/>
                <a:gd name="connsiteY1" fmla="*/ 5201 h 2399827"/>
                <a:gd name="connsiteX2" fmla="*/ 1440541 w 2644724"/>
                <a:gd name="connsiteY2" fmla="*/ 69701 h 2399827"/>
                <a:gd name="connsiteX3" fmla="*/ 2299319 w 2644724"/>
                <a:gd name="connsiteY3" fmla="*/ 340228 h 2399827"/>
                <a:gd name="connsiteX4" fmla="*/ 2644724 w 2644724"/>
                <a:gd name="connsiteY4" fmla="*/ 807537 h 2399827"/>
                <a:gd name="connsiteX5" fmla="*/ 2644724 w 2644724"/>
                <a:gd name="connsiteY5" fmla="*/ 2399801 h 2399827"/>
                <a:gd name="connsiteX6" fmla="*/ 2644719 w 2644724"/>
                <a:gd name="connsiteY6" fmla="*/ 2399827 h 2399827"/>
                <a:gd name="connsiteX7" fmla="*/ 6 w 2644724"/>
                <a:gd name="connsiteY7" fmla="*/ 2399827 h 2399827"/>
                <a:gd name="connsiteX8" fmla="*/ 0 w 2644724"/>
                <a:gd name="connsiteY8" fmla="*/ 2399801 h 2399827"/>
                <a:gd name="connsiteX9" fmla="*/ 0 w 2644724"/>
                <a:gd name="connsiteY9" fmla="*/ 807537 h 2399827"/>
                <a:gd name="connsiteX10" fmla="*/ 345405 w 2644724"/>
                <a:gd name="connsiteY10" fmla="*/ 340228 h 2399827"/>
                <a:gd name="connsiteX11" fmla="*/ 1204184 w 2644724"/>
                <a:gd name="connsiteY11" fmla="*/ 69701 h 2399827"/>
                <a:gd name="connsiteX12" fmla="*/ 1320196 w 2644724"/>
                <a:gd name="connsiteY12" fmla="*/ 5201 h 2399827"/>
                <a:gd name="connsiteX13" fmla="*/ 1322362 w 2644724"/>
                <a:gd name="connsiteY13" fmla="*/ 3996 h 2399827"/>
                <a:gd name="connsiteX0" fmla="*/ 1322362 w 2644724"/>
                <a:gd name="connsiteY0" fmla="*/ 0 h 2461519"/>
                <a:gd name="connsiteX1" fmla="*/ 1324529 w 2644724"/>
                <a:gd name="connsiteY1" fmla="*/ 66893 h 2461519"/>
                <a:gd name="connsiteX2" fmla="*/ 1440541 w 2644724"/>
                <a:gd name="connsiteY2" fmla="*/ 131393 h 2461519"/>
                <a:gd name="connsiteX3" fmla="*/ 2299319 w 2644724"/>
                <a:gd name="connsiteY3" fmla="*/ 401920 h 2461519"/>
                <a:gd name="connsiteX4" fmla="*/ 2644724 w 2644724"/>
                <a:gd name="connsiteY4" fmla="*/ 869229 h 2461519"/>
                <a:gd name="connsiteX5" fmla="*/ 2644724 w 2644724"/>
                <a:gd name="connsiteY5" fmla="*/ 2461493 h 2461519"/>
                <a:gd name="connsiteX6" fmla="*/ 2644719 w 2644724"/>
                <a:gd name="connsiteY6" fmla="*/ 2461519 h 2461519"/>
                <a:gd name="connsiteX7" fmla="*/ 6 w 2644724"/>
                <a:gd name="connsiteY7" fmla="*/ 2461519 h 2461519"/>
                <a:gd name="connsiteX8" fmla="*/ 0 w 2644724"/>
                <a:gd name="connsiteY8" fmla="*/ 2461493 h 2461519"/>
                <a:gd name="connsiteX9" fmla="*/ 0 w 2644724"/>
                <a:gd name="connsiteY9" fmla="*/ 869229 h 2461519"/>
                <a:gd name="connsiteX10" fmla="*/ 345405 w 2644724"/>
                <a:gd name="connsiteY10" fmla="*/ 401920 h 2461519"/>
                <a:gd name="connsiteX11" fmla="*/ 1204184 w 2644724"/>
                <a:gd name="connsiteY11" fmla="*/ 131393 h 2461519"/>
                <a:gd name="connsiteX12" fmla="*/ 1320196 w 2644724"/>
                <a:gd name="connsiteY12" fmla="*/ 66893 h 2461519"/>
                <a:gd name="connsiteX13" fmla="*/ 1322362 w 2644724"/>
                <a:gd name="connsiteY13" fmla="*/ 0 h 2461519"/>
                <a:gd name="connsiteX0" fmla="*/ 1320196 w 2644724"/>
                <a:gd name="connsiteY0" fmla="*/ 0 h 2394626"/>
                <a:gd name="connsiteX1" fmla="*/ 1324529 w 2644724"/>
                <a:gd name="connsiteY1" fmla="*/ 0 h 2394626"/>
                <a:gd name="connsiteX2" fmla="*/ 1440541 w 2644724"/>
                <a:gd name="connsiteY2" fmla="*/ 64500 h 2394626"/>
                <a:gd name="connsiteX3" fmla="*/ 2299319 w 2644724"/>
                <a:gd name="connsiteY3" fmla="*/ 335027 h 2394626"/>
                <a:gd name="connsiteX4" fmla="*/ 2644724 w 2644724"/>
                <a:gd name="connsiteY4" fmla="*/ 802336 h 2394626"/>
                <a:gd name="connsiteX5" fmla="*/ 2644724 w 2644724"/>
                <a:gd name="connsiteY5" fmla="*/ 2394600 h 2394626"/>
                <a:gd name="connsiteX6" fmla="*/ 2644719 w 2644724"/>
                <a:gd name="connsiteY6" fmla="*/ 2394626 h 2394626"/>
                <a:gd name="connsiteX7" fmla="*/ 6 w 2644724"/>
                <a:gd name="connsiteY7" fmla="*/ 2394626 h 2394626"/>
                <a:gd name="connsiteX8" fmla="*/ 0 w 2644724"/>
                <a:gd name="connsiteY8" fmla="*/ 2394600 h 2394626"/>
                <a:gd name="connsiteX9" fmla="*/ 0 w 2644724"/>
                <a:gd name="connsiteY9" fmla="*/ 802336 h 2394626"/>
                <a:gd name="connsiteX10" fmla="*/ 345405 w 2644724"/>
                <a:gd name="connsiteY10" fmla="*/ 335027 h 2394626"/>
                <a:gd name="connsiteX11" fmla="*/ 1204184 w 2644724"/>
                <a:gd name="connsiteY11" fmla="*/ 64500 h 2394626"/>
                <a:gd name="connsiteX12" fmla="*/ 1320196 w 2644724"/>
                <a:gd name="connsiteY12" fmla="*/ 0 h 2394626"/>
                <a:gd name="connsiteX0" fmla="*/ 1204184 w 2644724"/>
                <a:gd name="connsiteY0" fmla="*/ 64500 h 2394626"/>
                <a:gd name="connsiteX1" fmla="*/ 1324529 w 2644724"/>
                <a:gd name="connsiteY1" fmla="*/ 0 h 2394626"/>
                <a:gd name="connsiteX2" fmla="*/ 1440541 w 2644724"/>
                <a:gd name="connsiteY2" fmla="*/ 64500 h 2394626"/>
                <a:gd name="connsiteX3" fmla="*/ 2299319 w 2644724"/>
                <a:gd name="connsiteY3" fmla="*/ 335027 h 2394626"/>
                <a:gd name="connsiteX4" fmla="*/ 2644724 w 2644724"/>
                <a:gd name="connsiteY4" fmla="*/ 802336 h 2394626"/>
                <a:gd name="connsiteX5" fmla="*/ 2644724 w 2644724"/>
                <a:gd name="connsiteY5" fmla="*/ 2394600 h 2394626"/>
                <a:gd name="connsiteX6" fmla="*/ 2644719 w 2644724"/>
                <a:gd name="connsiteY6" fmla="*/ 2394626 h 2394626"/>
                <a:gd name="connsiteX7" fmla="*/ 6 w 2644724"/>
                <a:gd name="connsiteY7" fmla="*/ 2394626 h 2394626"/>
                <a:gd name="connsiteX8" fmla="*/ 0 w 2644724"/>
                <a:gd name="connsiteY8" fmla="*/ 2394600 h 2394626"/>
                <a:gd name="connsiteX9" fmla="*/ 0 w 2644724"/>
                <a:gd name="connsiteY9" fmla="*/ 802336 h 2394626"/>
                <a:gd name="connsiteX10" fmla="*/ 345405 w 2644724"/>
                <a:gd name="connsiteY10" fmla="*/ 335027 h 2394626"/>
                <a:gd name="connsiteX11" fmla="*/ 1204184 w 2644724"/>
                <a:gd name="connsiteY11" fmla="*/ 64500 h 2394626"/>
                <a:gd name="connsiteX0" fmla="*/ 1204184 w 2644724"/>
                <a:gd name="connsiteY0" fmla="*/ 84206 h 2414332"/>
                <a:gd name="connsiteX1" fmla="*/ 1324529 w 2644724"/>
                <a:gd name="connsiteY1" fmla="*/ 0 h 2414332"/>
                <a:gd name="connsiteX2" fmla="*/ 1440541 w 2644724"/>
                <a:gd name="connsiteY2" fmla="*/ 84206 h 2414332"/>
                <a:gd name="connsiteX3" fmla="*/ 2299319 w 2644724"/>
                <a:gd name="connsiteY3" fmla="*/ 354733 h 2414332"/>
                <a:gd name="connsiteX4" fmla="*/ 2644724 w 2644724"/>
                <a:gd name="connsiteY4" fmla="*/ 822042 h 2414332"/>
                <a:gd name="connsiteX5" fmla="*/ 2644724 w 2644724"/>
                <a:gd name="connsiteY5" fmla="*/ 2414306 h 2414332"/>
                <a:gd name="connsiteX6" fmla="*/ 2644719 w 2644724"/>
                <a:gd name="connsiteY6" fmla="*/ 2414332 h 2414332"/>
                <a:gd name="connsiteX7" fmla="*/ 6 w 2644724"/>
                <a:gd name="connsiteY7" fmla="*/ 2414332 h 2414332"/>
                <a:gd name="connsiteX8" fmla="*/ 0 w 2644724"/>
                <a:gd name="connsiteY8" fmla="*/ 2414306 h 2414332"/>
                <a:gd name="connsiteX9" fmla="*/ 0 w 2644724"/>
                <a:gd name="connsiteY9" fmla="*/ 822042 h 2414332"/>
                <a:gd name="connsiteX10" fmla="*/ 345405 w 2644724"/>
                <a:gd name="connsiteY10" fmla="*/ 354733 h 2414332"/>
                <a:gd name="connsiteX11" fmla="*/ 1204184 w 2644724"/>
                <a:gd name="connsiteY11" fmla="*/ 84206 h 2414332"/>
                <a:gd name="connsiteX0" fmla="*/ 1204184 w 2644724"/>
                <a:gd name="connsiteY0" fmla="*/ 84206 h 2414332"/>
                <a:gd name="connsiteX1" fmla="*/ 1324529 w 2644724"/>
                <a:gd name="connsiteY1" fmla="*/ 0 h 2414332"/>
                <a:gd name="connsiteX2" fmla="*/ 1455933 w 2644724"/>
                <a:gd name="connsiteY2" fmla="*/ 80922 h 2414332"/>
                <a:gd name="connsiteX3" fmla="*/ 2299319 w 2644724"/>
                <a:gd name="connsiteY3" fmla="*/ 354733 h 2414332"/>
                <a:gd name="connsiteX4" fmla="*/ 2644724 w 2644724"/>
                <a:gd name="connsiteY4" fmla="*/ 822042 h 2414332"/>
                <a:gd name="connsiteX5" fmla="*/ 2644724 w 2644724"/>
                <a:gd name="connsiteY5" fmla="*/ 2414306 h 2414332"/>
                <a:gd name="connsiteX6" fmla="*/ 2644719 w 2644724"/>
                <a:gd name="connsiteY6" fmla="*/ 2414332 h 2414332"/>
                <a:gd name="connsiteX7" fmla="*/ 6 w 2644724"/>
                <a:gd name="connsiteY7" fmla="*/ 2414332 h 2414332"/>
                <a:gd name="connsiteX8" fmla="*/ 0 w 2644724"/>
                <a:gd name="connsiteY8" fmla="*/ 2414306 h 2414332"/>
                <a:gd name="connsiteX9" fmla="*/ 0 w 2644724"/>
                <a:gd name="connsiteY9" fmla="*/ 822042 h 2414332"/>
                <a:gd name="connsiteX10" fmla="*/ 345405 w 2644724"/>
                <a:gd name="connsiteY10" fmla="*/ 354733 h 2414332"/>
                <a:gd name="connsiteX11" fmla="*/ 1204184 w 2644724"/>
                <a:gd name="connsiteY11" fmla="*/ 84206 h 2414332"/>
                <a:gd name="connsiteX0" fmla="*/ 1188792 w 2644724"/>
                <a:gd name="connsiteY0" fmla="*/ 84206 h 2414332"/>
                <a:gd name="connsiteX1" fmla="*/ 1324529 w 2644724"/>
                <a:gd name="connsiteY1" fmla="*/ 0 h 2414332"/>
                <a:gd name="connsiteX2" fmla="*/ 1455933 w 2644724"/>
                <a:gd name="connsiteY2" fmla="*/ 80922 h 2414332"/>
                <a:gd name="connsiteX3" fmla="*/ 2299319 w 2644724"/>
                <a:gd name="connsiteY3" fmla="*/ 354733 h 2414332"/>
                <a:gd name="connsiteX4" fmla="*/ 2644724 w 2644724"/>
                <a:gd name="connsiteY4" fmla="*/ 822042 h 2414332"/>
                <a:gd name="connsiteX5" fmla="*/ 2644724 w 2644724"/>
                <a:gd name="connsiteY5" fmla="*/ 2414306 h 2414332"/>
                <a:gd name="connsiteX6" fmla="*/ 2644719 w 2644724"/>
                <a:gd name="connsiteY6" fmla="*/ 2414332 h 2414332"/>
                <a:gd name="connsiteX7" fmla="*/ 6 w 2644724"/>
                <a:gd name="connsiteY7" fmla="*/ 2414332 h 2414332"/>
                <a:gd name="connsiteX8" fmla="*/ 0 w 2644724"/>
                <a:gd name="connsiteY8" fmla="*/ 2414306 h 2414332"/>
                <a:gd name="connsiteX9" fmla="*/ 0 w 2644724"/>
                <a:gd name="connsiteY9" fmla="*/ 822042 h 2414332"/>
                <a:gd name="connsiteX10" fmla="*/ 345405 w 2644724"/>
                <a:gd name="connsiteY10" fmla="*/ 354733 h 2414332"/>
                <a:gd name="connsiteX11" fmla="*/ 1188792 w 2644724"/>
                <a:gd name="connsiteY11" fmla="*/ 84206 h 2414332"/>
                <a:gd name="connsiteX0" fmla="*/ 1181815 w 2644724"/>
                <a:gd name="connsiteY0" fmla="*/ 88701 h 2414332"/>
                <a:gd name="connsiteX1" fmla="*/ 1324529 w 2644724"/>
                <a:gd name="connsiteY1" fmla="*/ 0 h 2414332"/>
                <a:gd name="connsiteX2" fmla="*/ 1455933 w 2644724"/>
                <a:gd name="connsiteY2" fmla="*/ 80922 h 2414332"/>
                <a:gd name="connsiteX3" fmla="*/ 2299319 w 2644724"/>
                <a:gd name="connsiteY3" fmla="*/ 354733 h 2414332"/>
                <a:gd name="connsiteX4" fmla="*/ 2644724 w 2644724"/>
                <a:gd name="connsiteY4" fmla="*/ 822042 h 2414332"/>
                <a:gd name="connsiteX5" fmla="*/ 2644724 w 2644724"/>
                <a:gd name="connsiteY5" fmla="*/ 2414306 h 2414332"/>
                <a:gd name="connsiteX6" fmla="*/ 2644719 w 2644724"/>
                <a:gd name="connsiteY6" fmla="*/ 2414332 h 2414332"/>
                <a:gd name="connsiteX7" fmla="*/ 6 w 2644724"/>
                <a:gd name="connsiteY7" fmla="*/ 2414332 h 2414332"/>
                <a:gd name="connsiteX8" fmla="*/ 0 w 2644724"/>
                <a:gd name="connsiteY8" fmla="*/ 2414306 h 2414332"/>
                <a:gd name="connsiteX9" fmla="*/ 0 w 2644724"/>
                <a:gd name="connsiteY9" fmla="*/ 822042 h 2414332"/>
                <a:gd name="connsiteX10" fmla="*/ 345405 w 2644724"/>
                <a:gd name="connsiteY10" fmla="*/ 354733 h 2414332"/>
                <a:gd name="connsiteX11" fmla="*/ 1181815 w 2644724"/>
                <a:gd name="connsiteY11" fmla="*/ 88701 h 2414332"/>
                <a:gd name="connsiteX0" fmla="*/ 0 w 2644724"/>
                <a:gd name="connsiteY0" fmla="*/ 2414306 h 2453562"/>
                <a:gd name="connsiteX1" fmla="*/ 0 w 2644724"/>
                <a:gd name="connsiteY1" fmla="*/ 822042 h 2453562"/>
                <a:gd name="connsiteX2" fmla="*/ 345405 w 2644724"/>
                <a:gd name="connsiteY2" fmla="*/ 354733 h 2453562"/>
                <a:gd name="connsiteX3" fmla="*/ 1181815 w 2644724"/>
                <a:gd name="connsiteY3" fmla="*/ 88701 h 2453562"/>
                <a:gd name="connsiteX4" fmla="*/ 1324529 w 2644724"/>
                <a:gd name="connsiteY4" fmla="*/ 0 h 2453562"/>
                <a:gd name="connsiteX5" fmla="*/ 1455933 w 2644724"/>
                <a:gd name="connsiteY5" fmla="*/ 80922 h 2453562"/>
                <a:gd name="connsiteX6" fmla="*/ 2299319 w 2644724"/>
                <a:gd name="connsiteY6" fmla="*/ 354733 h 2453562"/>
                <a:gd name="connsiteX7" fmla="*/ 2644724 w 2644724"/>
                <a:gd name="connsiteY7" fmla="*/ 822042 h 2453562"/>
                <a:gd name="connsiteX8" fmla="*/ 2644724 w 2644724"/>
                <a:gd name="connsiteY8" fmla="*/ 2414306 h 2453562"/>
                <a:gd name="connsiteX9" fmla="*/ 2644719 w 2644724"/>
                <a:gd name="connsiteY9" fmla="*/ 2414332 h 2453562"/>
                <a:gd name="connsiteX10" fmla="*/ 6 w 2644724"/>
                <a:gd name="connsiteY10" fmla="*/ 2414332 h 2453562"/>
                <a:gd name="connsiteX11" fmla="*/ 60547 w 2644724"/>
                <a:gd name="connsiteY11" fmla="*/ 2453562 h 2453562"/>
                <a:gd name="connsiteX0" fmla="*/ 0 w 2644724"/>
                <a:gd name="connsiteY0" fmla="*/ 2414306 h 2414332"/>
                <a:gd name="connsiteX1" fmla="*/ 0 w 2644724"/>
                <a:gd name="connsiteY1" fmla="*/ 822042 h 2414332"/>
                <a:gd name="connsiteX2" fmla="*/ 345405 w 2644724"/>
                <a:gd name="connsiteY2" fmla="*/ 354733 h 2414332"/>
                <a:gd name="connsiteX3" fmla="*/ 1181815 w 2644724"/>
                <a:gd name="connsiteY3" fmla="*/ 88701 h 2414332"/>
                <a:gd name="connsiteX4" fmla="*/ 1324529 w 2644724"/>
                <a:gd name="connsiteY4" fmla="*/ 0 h 2414332"/>
                <a:gd name="connsiteX5" fmla="*/ 1455933 w 2644724"/>
                <a:gd name="connsiteY5" fmla="*/ 80922 h 2414332"/>
                <a:gd name="connsiteX6" fmla="*/ 2299319 w 2644724"/>
                <a:gd name="connsiteY6" fmla="*/ 354733 h 2414332"/>
                <a:gd name="connsiteX7" fmla="*/ 2644724 w 2644724"/>
                <a:gd name="connsiteY7" fmla="*/ 822042 h 2414332"/>
                <a:gd name="connsiteX8" fmla="*/ 2644724 w 2644724"/>
                <a:gd name="connsiteY8" fmla="*/ 2414306 h 2414332"/>
                <a:gd name="connsiteX9" fmla="*/ 2644719 w 2644724"/>
                <a:gd name="connsiteY9" fmla="*/ 2414332 h 2414332"/>
                <a:gd name="connsiteX10" fmla="*/ 6 w 2644724"/>
                <a:gd name="connsiteY10" fmla="*/ 2414332 h 2414332"/>
                <a:gd name="connsiteX0" fmla="*/ 0 w 2644724"/>
                <a:gd name="connsiteY0" fmla="*/ 2414306 h 2414332"/>
                <a:gd name="connsiteX1" fmla="*/ 0 w 2644724"/>
                <a:gd name="connsiteY1" fmla="*/ 822042 h 2414332"/>
                <a:gd name="connsiteX2" fmla="*/ 345405 w 2644724"/>
                <a:gd name="connsiteY2" fmla="*/ 354733 h 2414332"/>
                <a:gd name="connsiteX3" fmla="*/ 1181815 w 2644724"/>
                <a:gd name="connsiteY3" fmla="*/ 88701 h 2414332"/>
                <a:gd name="connsiteX4" fmla="*/ 1324529 w 2644724"/>
                <a:gd name="connsiteY4" fmla="*/ 0 h 2414332"/>
                <a:gd name="connsiteX5" fmla="*/ 1455933 w 2644724"/>
                <a:gd name="connsiteY5" fmla="*/ 80922 h 2414332"/>
                <a:gd name="connsiteX6" fmla="*/ 2299319 w 2644724"/>
                <a:gd name="connsiteY6" fmla="*/ 354733 h 2414332"/>
                <a:gd name="connsiteX7" fmla="*/ 2644724 w 2644724"/>
                <a:gd name="connsiteY7" fmla="*/ 822042 h 2414332"/>
                <a:gd name="connsiteX8" fmla="*/ 2644724 w 2644724"/>
                <a:gd name="connsiteY8" fmla="*/ 2414306 h 2414332"/>
                <a:gd name="connsiteX9" fmla="*/ 2644719 w 2644724"/>
                <a:gd name="connsiteY9" fmla="*/ 2414332 h 2414332"/>
                <a:gd name="connsiteX0" fmla="*/ 0 w 2644724"/>
                <a:gd name="connsiteY0" fmla="*/ 2414306 h 2414306"/>
                <a:gd name="connsiteX1" fmla="*/ 0 w 2644724"/>
                <a:gd name="connsiteY1" fmla="*/ 822042 h 2414306"/>
                <a:gd name="connsiteX2" fmla="*/ 345405 w 2644724"/>
                <a:gd name="connsiteY2" fmla="*/ 354733 h 2414306"/>
                <a:gd name="connsiteX3" fmla="*/ 1181815 w 2644724"/>
                <a:gd name="connsiteY3" fmla="*/ 88701 h 2414306"/>
                <a:gd name="connsiteX4" fmla="*/ 1324529 w 2644724"/>
                <a:gd name="connsiteY4" fmla="*/ 0 h 2414306"/>
                <a:gd name="connsiteX5" fmla="*/ 1455933 w 2644724"/>
                <a:gd name="connsiteY5" fmla="*/ 80922 h 2414306"/>
                <a:gd name="connsiteX6" fmla="*/ 2299319 w 2644724"/>
                <a:gd name="connsiteY6" fmla="*/ 354733 h 2414306"/>
                <a:gd name="connsiteX7" fmla="*/ 2644724 w 2644724"/>
                <a:gd name="connsiteY7" fmla="*/ 822042 h 2414306"/>
                <a:gd name="connsiteX8" fmla="*/ 2644724 w 2644724"/>
                <a:gd name="connsiteY8" fmla="*/ 2414306 h 2414306"/>
                <a:gd name="connsiteX9" fmla="*/ 2333335 w 2644724"/>
                <a:gd name="connsiteY9" fmla="*/ 1988121 h 2414306"/>
                <a:gd name="connsiteX0" fmla="*/ 0 w 2644724"/>
                <a:gd name="connsiteY0" fmla="*/ 2414306 h 2414306"/>
                <a:gd name="connsiteX1" fmla="*/ 0 w 2644724"/>
                <a:gd name="connsiteY1" fmla="*/ 822042 h 2414306"/>
                <a:gd name="connsiteX2" fmla="*/ 345405 w 2644724"/>
                <a:gd name="connsiteY2" fmla="*/ 354733 h 2414306"/>
                <a:gd name="connsiteX3" fmla="*/ 1181815 w 2644724"/>
                <a:gd name="connsiteY3" fmla="*/ 88701 h 2414306"/>
                <a:gd name="connsiteX4" fmla="*/ 1324529 w 2644724"/>
                <a:gd name="connsiteY4" fmla="*/ 0 h 2414306"/>
                <a:gd name="connsiteX5" fmla="*/ 1455933 w 2644724"/>
                <a:gd name="connsiteY5" fmla="*/ 80922 h 2414306"/>
                <a:gd name="connsiteX6" fmla="*/ 2299319 w 2644724"/>
                <a:gd name="connsiteY6" fmla="*/ 354733 h 2414306"/>
                <a:gd name="connsiteX7" fmla="*/ 2644724 w 2644724"/>
                <a:gd name="connsiteY7" fmla="*/ 822042 h 2414306"/>
                <a:gd name="connsiteX8" fmla="*/ 2644724 w 2644724"/>
                <a:gd name="connsiteY8" fmla="*/ 2414306 h 2414306"/>
                <a:gd name="connsiteX0" fmla="*/ 0 w 2644724"/>
                <a:gd name="connsiteY0" fmla="*/ 2414306 h 2414306"/>
                <a:gd name="connsiteX1" fmla="*/ 0 w 2644724"/>
                <a:gd name="connsiteY1" fmla="*/ 822042 h 2414306"/>
                <a:gd name="connsiteX2" fmla="*/ 345405 w 2644724"/>
                <a:gd name="connsiteY2" fmla="*/ 354733 h 2414306"/>
                <a:gd name="connsiteX3" fmla="*/ 1181815 w 2644724"/>
                <a:gd name="connsiteY3" fmla="*/ 88701 h 2414306"/>
                <a:gd name="connsiteX4" fmla="*/ 1324529 w 2644724"/>
                <a:gd name="connsiteY4" fmla="*/ 0 h 2414306"/>
                <a:gd name="connsiteX5" fmla="*/ 1455933 w 2644724"/>
                <a:gd name="connsiteY5" fmla="*/ 80922 h 2414306"/>
                <a:gd name="connsiteX6" fmla="*/ 2299319 w 2644724"/>
                <a:gd name="connsiteY6" fmla="*/ 354733 h 2414306"/>
                <a:gd name="connsiteX7" fmla="*/ 2644724 w 2644724"/>
                <a:gd name="connsiteY7" fmla="*/ 822042 h 2414306"/>
                <a:gd name="connsiteX8" fmla="*/ 2636075 w 2644724"/>
                <a:gd name="connsiteY8" fmla="*/ 1651613 h 2414306"/>
                <a:gd name="connsiteX0" fmla="*/ 0 w 2644724"/>
                <a:gd name="connsiteY0" fmla="*/ 2414306 h 2414306"/>
                <a:gd name="connsiteX1" fmla="*/ 0 w 2644724"/>
                <a:gd name="connsiteY1" fmla="*/ 822042 h 2414306"/>
                <a:gd name="connsiteX2" fmla="*/ 345405 w 2644724"/>
                <a:gd name="connsiteY2" fmla="*/ 354733 h 2414306"/>
                <a:gd name="connsiteX3" fmla="*/ 1181815 w 2644724"/>
                <a:gd name="connsiteY3" fmla="*/ 88701 h 2414306"/>
                <a:gd name="connsiteX4" fmla="*/ 1324529 w 2644724"/>
                <a:gd name="connsiteY4" fmla="*/ 0 h 2414306"/>
                <a:gd name="connsiteX5" fmla="*/ 1455933 w 2644724"/>
                <a:gd name="connsiteY5" fmla="*/ 80922 h 2414306"/>
                <a:gd name="connsiteX6" fmla="*/ 2299319 w 2644724"/>
                <a:gd name="connsiteY6" fmla="*/ 354733 h 2414306"/>
                <a:gd name="connsiteX7" fmla="*/ 2644724 w 2644724"/>
                <a:gd name="connsiteY7" fmla="*/ 822042 h 2414306"/>
                <a:gd name="connsiteX8" fmla="*/ 2642040 w 2644724"/>
                <a:gd name="connsiteY8" fmla="*/ 1651613 h 2414306"/>
                <a:gd name="connsiteX0" fmla="*/ 708 w 2645432"/>
                <a:gd name="connsiteY0" fmla="*/ 2414306 h 2414306"/>
                <a:gd name="connsiteX1" fmla="*/ 0 w 2645432"/>
                <a:gd name="connsiteY1" fmla="*/ 1648269 h 2414306"/>
                <a:gd name="connsiteX2" fmla="*/ 708 w 2645432"/>
                <a:gd name="connsiteY2" fmla="*/ 822042 h 2414306"/>
                <a:gd name="connsiteX3" fmla="*/ 346113 w 2645432"/>
                <a:gd name="connsiteY3" fmla="*/ 354733 h 2414306"/>
                <a:gd name="connsiteX4" fmla="*/ 1182523 w 2645432"/>
                <a:gd name="connsiteY4" fmla="*/ 88701 h 2414306"/>
                <a:gd name="connsiteX5" fmla="*/ 1325237 w 2645432"/>
                <a:gd name="connsiteY5" fmla="*/ 0 h 2414306"/>
                <a:gd name="connsiteX6" fmla="*/ 1456641 w 2645432"/>
                <a:gd name="connsiteY6" fmla="*/ 80922 h 2414306"/>
                <a:gd name="connsiteX7" fmla="*/ 2300027 w 2645432"/>
                <a:gd name="connsiteY7" fmla="*/ 354733 h 2414306"/>
                <a:gd name="connsiteX8" fmla="*/ 2645432 w 2645432"/>
                <a:gd name="connsiteY8" fmla="*/ 822042 h 2414306"/>
                <a:gd name="connsiteX9" fmla="*/ 2642748 w 2645432"/>
                <a:gd name="connsiteY9" fmla="*/ 1651613 h 2414306"/>
                <a:gd name="connsiteX0" fmla="*/ 0 w 2645432"/>
                <a:gd name="connsiteY0" fmla="*/ 1648269 h 1651613"/>
                <a:gd name="connsiteX1" fmla="*/ 708 w 2645432"/>
                <a:gd name="connsiteY1" fmla="*/ 822042 h 1651613"/>
                <a:gd name="connsiteX2" fmla="*/ 346113 w 2645432"/>
                <a:gd name="connsiteY2" fmla="*/ 354733 h 1651613"/>
                <a:gd name="connsiteX3" fmla="*/ 1182523 w 2645432"/>
                <a:gd name="connsiteY3" fmla="*/ 88701 h 1651613"/>
                <a:gd name="connsiteX4" fmla="*/ 1325237 w 2645432"/>
                <a:gd name="connsiteY4" fmla="*/ 0 h 1651613"/>
                <a:gd name="connsiteX5" fmla="*/ 1456641 w 2645432"/>
                <a:gd name="connsiteY5" fmla="*/ 80922 h 1651613"/>
                <a:gd name="connsiteX6" fmla="*/ 2300027 w 2645432"/>
                <a:gd name="connsiteY6" fmla="*/ 354733 h 1651613"/>
                <a:gd name="connsiteX7" fmla="*/ 2645432 w 2645432"/>
                <a:gd name="connsiteY7" fmla="*/ 822042 h 1651613"/>
                <a:gd name="connsiteX8" fmla="*/ 2642748 w 2645432"/>
                <a:gd name="connsiteY8" fmla="*/ 1651613 h 165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5432" h="1651613">
                  <a:moveTo>
                    <a:pt x="0" y="1648269"/>
                  </a:moveTo>
                  <a:lnTo>
                    <a:pt x="708" y="822042"/>
                  </a:lnTo>
                  <a:cubicBezTo>
                    <a:pt x="708" y="580785"/>
                    <a:pt x="108646" y="460028"/>
                    <a:pt x="346113" y="354733"/>
                  </a:cubicBezTo>
                  <a:cubicBezTo>
                    <a:pt x="593072" y="264002"/>
                    <a:pt x="894860" y="229668"/>
                    <a:pt x="1182523" y="88701"/>
                  </a:cubicBezTo>
                  <a:lnTo>
                    <a:pt x="1325237" y="0"/>
                  </a:lnTo>
                  <a:lnTo>
                    <a:pt x="1456641" y="80922"/>
                  </a:lnTo>
                  <a:cubicBezTo>
                    <a:pt x="1744304" y="221889"/>
                    <a:pt x="2053069" y="264002"/>
                    <a:pt x="2300027" y="354733"/>
                  </a:cubicBezTo>
                  <a:cubicBezTo>
                    <a:pt x="2537494" y="460028"/>
                    <a:pt x="2645432" y="580785"/>
                    <a:pt x="2645432" y="822042"/>
                  </a:cubicBezTo>
                  <a:cubicBezTo>
                    <a:pt x="2644537" y="1098566"/>
                    <a:pt x="2643643" y="1375089"/>
                    <a:pt x="2642748" y="1651613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3" name="Freeform: Shape 11">
              <a:extLst>
                <a:ext uri="{FF2B5EF4-FFF2-40B4-BE49-F238E27FC236}">
                  <a16:creationId xmlns:a16="http://schemas.microsoft.com/office/drawing/2014/main" id="{8B731BE1-A8B0-724A-953F-AD473C8BF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45531" y="2758419"/>
              <a:ext cx="3994146" cy="4121502"/>
            </a:xfrm>
            <a:custGeom>
              <a:avLst/>
              <a:gdLst>
                <a:gd name="connsiteX0" fmla="*/ 1324902 w 2644724"/>
                <a:gd name="connsiteY0" fmla="*/ 0 h 2397243"/>
                <a:gd name="connsiteX1" fmla="*/ 1324529 w 2644724"/>
                <a:gd name="connsiteY1" fmla="*/ 2617 h 2397243"/>
                <a:gd name="connsiteX2" fmla="*/ 1440541 w 2644724"/>
                <a:gd name="connsiteY2" fmla="*/ 67117 h 2397243"/>
                <a:gd name="connsiteX3" fmla="*/ 2299319 w 2644724"/>
                <a:gd name="connsiteY3" fmla="*/ 337644 h 2397243"/>
                <a:gd name="connsiteX4" fmla="*/ 2644724 w 2644724"/>
                <a:gd name="connsiteY4" fmla="*/ 804953 h 2397243"/>
                <a:gd name="connsiteX5" fmla="*/ 2644724 w 2644724"/>
                <a:gd name="connsiteY5" fmla="*/ 2397217 h 2397243"/>
                <a:gd name="connsiteX6" fmla="*/ 2644719 w 2644724"/>
                <a:gd name="connsiteY6" fmla="*/ 2397243 h 2397243"/>
                <a:gd name="connsiteX7" fmla="*/ 6 w 2644724"/>
                <a:gd name="connsiteY7" fmla="*/ 2397243 h 2397243"/>
                <a:gd name="connsiteX8" fmla="*/ 0 w 2644724"/>
                <a:gd name="connsiteY8" fmla="*/ 2397217 h 2397243"/>
                <a:gd name="connsiteX9" fmla="*/ 0 w 2644724"/>
                <a:gd name="connsiteY9" fmla="*/ 804953 h 2397243"/>
                <a:gd name="connsiteX10" fmla="*/ 345405 w 2644724"/>
                <a:gd name="connsiteY10" fmla="*/ 337644 h 2397243"/>
                <a:gd name="connsiteX11" fmla="*/ 1204184 w 2644724"/>
                <a:gd name="connsiteY11" fmla="*/ 67117 h 2397243"/>
                <a:gd name="connsiteX12" fmla="*/ 1320196 w 2644724"/>
                <a:gd name="connsiteY12" fmla="*/ 2617 h 2397243"/>
                <a:gd name="connsiteX13" fmla="*/ 1322362 w 2644724"/>
                <a:gd name="connsiteY13" fmla="*/ 1412 h 2397243"/>
                <a:gd name="connsiteX0" fmla="*/ 1324902 w 2644724"/>
                <a:gd name="connsiteY0" fmla="*/ 0 h 2472784"/>
                <a:gd name="connsiteX1" fmla="*/ 1324529 w 2644724"/>
                <a:gd name="connsiteY1" fmla="*/ 78158 h 2472784"/>
                <a:gd name="connsiteX2" fmla="*/ 1440541 w 2644724"/>
                <a:gd name="connsiteY2" fmla="*/ 142658 h 2472784"/>
                <a:gd name="connsiteX3" fmla="*/ 2299319 w 2644724"/>
                <a:gd name="connsiteY3" fmla="*/ 413185 h 2472784"/>
                <a:gd name="connsiteX4" fmla="*/ 2644724 w 2644724"/>
                <a:gd name="connsiteY4" fmla="*/ 880494 h 2472784"/>
                <a:gd name="connsiteX5" fmla="*/ 2644724 w 2644724"/>
                <a:gd name="connsiteY5" fmla="*/ 2472758 h 2472784"/>
                <a:gd name="connsiteX6" fmla="*/ 2644719 w 2644724"/>
                <a:gd name="connsiteY6" fmla="*/ 2472784 h 2472784"/>
                <a:gd name="connsiteX7" fmla="*/ 6 w 2644724"/>
                <a:gd name="connsiteY7" fmla="*/ 2472784 h 2472784"/>
                <a:gd name="connsiteX8" fmla="*/ 0 w 2644724"/>
                <a:gd name="connsiteY8" fmla="*/ 2472758 h 2472784"/>
                <a:gd name="connsiteX9" fmla="*/ 0 w 2644724"/>
                <a:gd name="connsiteY9" fmla="*/ 880494 h 2472784"/>
                <a:gd name="connsiteX10" fmla="*/ 345405 w 2644724"/>
                <a:gd name="connsiteY10" fmla="*/ 413185 h 2472784"/>
                <a:gd name="connsiteX11" fmla="*/ 1204184 w 2644724"/>
                <a:gd name="connsiteY11" fmla="*/ 142658 h 2472784"/>
                <a:gd name="connsiteX12" fmla="*/ 1320196 w 2644724"/>
                <a:gd name="connsiteY12" fmla="*/ 78158 h 2472784"/>
                <a:gd name="connsiteX13" fmla="*/ 1322362 w 2644724"/>
                <a:gd name="connsiteY13" fmla="*/ 76953 h 2472784"/>
                <a:gd name="connsiteX14" fmla="*/ 1324902 w 2644724"/>
                <a:gd name="connsiteY14" fmla="*/ 0 h 2472784"/>
                <a:gd name="connsiteX0" fmla="*/ 1322362 w 2644724"/>
                <a:gd name="connsiteY0" fmla="*/ 3996 h 2399827"/>
                <a:gd name="connsiteX1" fmla="*/ 1324529 w 2644724"/>
                <a:gd name="connsiteY1" fmla="*/ 5201 h 2399827"/>
                <a:gd name="connsiteX2" fmla="*/ 1440541 w 2644724"/>
                <a:gd name="connsiteY2" fmla="*/ 69701 h 2399827"/>
                <a:gd name="connsiteX3" fmla="*/ 2299319 w 2644724"/>
                <a:gd name="connsiteY3" fmla="*/ 340228 h 2399827"/>
                <a:gd name="connsiteX4" fmla="*/ 2644724 w 2644724"/>
                <a:gd name="connsiteY4" fmla="*/ 807537 h 2399827"/>
                <a:gd name="connsiteX5" fmla="*/ 2644724 w 2644724"/>
                <a:gd name="connsiteY5" fmla="*/ 2399801 h 2399827"/>
                <a:gd name="connsiteX6" fmla="*/ 2644719 w 2644724"/>
                <a:gd name="connsiteY6" fmla="*/ 2399827 h 2399827"/>
                <a:gd name="connsiteX7" fmla="*/ 6 w 2644724"/>
                <a:gd name="connsiteY7" fmla="*/ 2399827 h 2399827"/>
                <a:gd name="connsiteX8" fmla="*/ 0 w 2644724"/>
                <a:gd name="connsiteY8" fmla="*/ 2399801 h 2399827"/>
                <a:gd name="connsiteX9" fmla="*/ 0 w 2644724"/>
                <a:gd name="connsiteY9" fmla="*/ 807537 h 2399827"/>
                <a:gd name="connsiteX10" fmla="*/ 345405 w 2644724"/>
                <a:gd name="connsiteY10" fmla="*/ 340228 h 2399827"/>
                <a:gd name="connsiteX11" fmla="*/ 1204184 w 2644724"/>
                <a:gd name="connsiteY11" fmla="*/ 69701 h 2399827"/>
                <a:gd name="connsiteX12" fmla="*/ 1320196 w 2644724"/>
                <a:gd name="connsiteY12" fmla="*/ 5201 h 2399827"/>
                <a:gd name="connsiteX13" fmla="*/ 1322362 w 2644724"/>
                <a:gd name="connsiteY13" fmla="*/ 3996 h 2399827"/>
                <a:gd name="connsiteX0" fmla="*/ 1322362 w 2644724"/>
                <a:gd name="connsiteY0" fmla="*/ 0 h 2461519"/>
                <a:gd name="connsiteX1" fmla="*/ 1324529 w 2644724"/>
                <a:gd name="connsiteY1" fmla="*/ 66893 h 2461519"/>
                <a:gd name="connsiteX2" fmla="*/ 1440541 w 2644724"/>
                <a:gd name="connsiteY2" fmla="*/ 131393 h 2461519"/>
                <a:gd name="connsiteX3" fmla="*/ 2299319 w 2644724"/>
                <a:gd name="connsiteY3" fmla="*/ 401920 h 2461519"/>
                <a:gd name="connsiteX4" fmla="*/ 2644724 w 2644724"/>
                <a:gd name="connsiteY4" fmla="*/ 869229 h 2461519"/>
                <a:gd name="connsiteX5" fmla="*/ 2644724 w 2644724"/>
                <a:gd name="connsiteY5" fmla="*/ 2461493 h 2461519"/>
                <a:gd name="connsiteX6" fmla="*/ 2644719 w 2644724"/>
                <a:gd name="connsiteY6" fmla="*/ 2461519 h 2461519"/>
                <a:gd name="connsiteX7" fmla="*/ 6 w 2644724"/>
                <a:gd name="connsiteY7" fmla="*/ 2461519 h 2461519"/>
                <a:gd name="connsiteX8" fmla="*/ 0 w 2644724"/>
                <a:gd name="connsiteY8" fmla="*/ 2461493 h 2461519"/>
                <a:gd name="connsiteX9" fmla="*/ 0 w 2644724"/>
                <a:gd name="connsiteY9" fmla="*/ 869229 h 2461519"/>
                <a:gd name="connsiteX10" fmla="*/ 345405 w 2644724"/>
                <a:gd name="connsiteY10" fmla="*/ 401920 h 2461519"/>
                <a:gd name="connsiteX11" fmla="*/ 1204184 w 2644724"/>
                <a:gd name="connsiteY11" fmla="*/ 131393 h 2461519"/>
                <a:gd name="connsiteX12" fmla="*/ 1320196 w 2644724"/>
                <a:gd name="connsiteY12" fmla="*/ 66893 h 2461519"/>
                <a:gd name="connsiteX13" fmla="*/ 1322362 w 2644724"/>
                <a:gd name="connsiteY13" fmla="*/ 0 h 2461519"/>
                <a:gd name="connsiteX0" fmla="*/ 1320196 w 2644724"/>
                <a:gd name="connsiteY0" fmla="*/ 0 h 2394626"/>
                <a:gd name="connsiteX1" fmla="*/ 1324529 w 2644724"/>
                <a:gd name="connsiteY1" fmla="*/ 0 h 2394626"/>
                <a:gd name="connsiteX2" fmla="*/ 1440541 w 2644724"/>
                <a:gd name="connsiteY2" fmla="*/ 64500 h 2394626"/>
                <a:gd name="connsiteX3" fmla="*/ 2299319 w 2644724"/>
                <a:gd name="connsiteY3" fmla="*/ 335027 h 2394626"/>
                <a:gd name="connsiteX4" fmla="*/ 2644724 w 2644724"/>
                <a:gd name="connsiteY4" fmla="*/ 802336 h 2394626"/>
                <a:gd name="connsiteX5" fmla="*/ 2644724 w 2644724"/>
                <a:gd name="connsiteY5" fmla="*/ 2394600 h 2394626"/>
                <a:gd name="connsiteX6" fmla="*/ 2644719 w 2644724"/>
                <a:gd name="connsiteY6" fmla="*/ 2394626 h 2394626"/>
                <a:gd name="connsiteX7" fmla="*/ 6 w 2644724"/>
                <a:gd name="connsiteY7" fmla="*/ 2394626 h 2394626"/>
                <a:gd name="connsiteX8" fmla="*/ 0 w 2644724"/>
                <a:gd name="connsiteY8" fmla="*/ 2394600 h 2394626"/>
                <a:gd name="connsiteX9" fmla="*/ 0 w 2644724"/>
                <a:gd name="connsiteY9" fmla="*/ 802336 h 2394626"/>
                <a:gd name="connsiteX10" fmla="*/ 345405 w 2644724"/>
                <a:gd name="connsiteY10" fmla="*/ 335027 h 2394626"/>
                <a:gd name="connsiteX11" fmla="*/ 1204184 w 2644724"/>
                <a:gd name="connsiteY11" fmla="*/ 64500 h 2394626"/>
                <a:gd name="connsiteX12" fmla="*/ 1320196 w 2644724"/>
                <a:gd name="connsiteY12" fmla="*/ 0 h 2394626"/>
                <a:gd name="connsiteX0" fmla="*/ 1204184 w 2644724"/>
                <a:gd name="connsiteY0" fmla="*/ 64500 h 2394626"/>
                <a:gd name="connsiteX1" fmla="*/ 1324529 w 2644724"/>
                <a:gd name="connsiteY1" fmla="*/ 0 h 2394626"/>
                <a:gd name="connsiteX2" fmla="*/ 1440541 w 2644724"/>
                <a:gd name="connsiteY2" fmla="*/ 64500 h 2394626"/>
                <a:gd name="connsiteX3" fmla="*/ 2299319 w 2644724"/>
                <a:gd name="connsiteY3" fmla="*/ 335027 h 2394626"/>
                <a:gd name="connsiteX4" fmla="*/ 2644724 w 2644724"/>
                <a:gd name="connsiteY4" fmla="*/ 802336 h 2394626"/>
                <a:gd name="connsiteX5" fmla="*/ 2644724 w 2644724"/>
                <a:gd name="connsiteY5" fmla="*/ 2394600 h 2394626"/>
                <a:gd name="connsiteX6" fmla="*/ 2644719 w 2644724"/>
                <a:gd name="connsiteY6" fmla="*/ 2394626 h 2394626"/>
                <a:gd name="connsiteX7" fmla="*/ 6 w 2644724"/>
                <a:gd name="connsiteY7" fmla="*/ 2394626 h 2394626"/>
                <a:gd name="connsiteX8" fmla="*/ 0 w 2644724"/>
                <a:gd name="connsiteY8" fmla="*/ 2394600 h 2394626"/>
                <a:gd name="connsiteX9" fmla="*/ 0 w 2644724"/>
                <a:gd name="connsiteY9" fmla="*/ 802336 h 2394626"/>
                <a:gd name="connsiteX10" fmla="*/ 345405 w 2644724"/>
                <a:gd name="connsiteY10" fmla="*/ 335027 h 2394626"/>
                <a:gd name="connsiteX11" fmla="*/ 1204184 w 2644724"/>
                <a:gd name="connsiteY11" fmla="*/ 64500 h 2394626"/>
                <a:gd name="connsiteX0" fmla="*/ 1204184 w 2644724"/>
                <a:gd name="connsiteY0" fmla="*/ 84206 h 2414332"/>
                <a:gd name="connsiteX1" fmla="*/ 1324529 w 2644724"/>
                <a:gd name="connsiteY1" fmla="*/ 0 h 2414332"/>
                <a:gd name="connsiteX2" fmla="*/ 1440541 w 2644724"/>
                <a:gd name="connsiteY2" fmla="*/ 84206 h 2414332"/>
                <a:gd name="connsiteX3" fmla="*/ 2299319 w 2644724"/>
                <a:gd name="connsiteY3" fmla="*/ 354733 h 2414332"/>
                <a:gd name="connsiteX4" fmla="*/ 2644724 w 2644724"/>
                <a:gd name="connsiteY4" fmla="*/ 822042 h 2414332"/>
                <a:gd name="connsiteX5" fmla="*/ 2644724 w 2644724"/>
                <a:gd name="connsiteY5" fmla="*/ 2414306 h 2414332"/>
                <a:gd name="connsiteX6" fmla="*/ 2644719 w 2644724"/>
                <a:gd name="connsiteY6" fmla="*/ 2414332 h 2414332"/>
                <a:gd name="connsiteX7" fmla="*/ 6 w 2644724"/>
                <a:gd name="connsiteY7" fmla="*/ 2414332 h 2414332"/>
                <a:gd name="connsiteX8" fmla="*/ 0 w 2644724"/>
                <a:gd name="connsiteY8" fmla="*/ 2414306 h 2414332"/>
                <a:gd name="connsiteX9" fmla="*/ 0 w 2644724"/>
                <a:gd name="connsiteY9" fmla="*/ 822042 h 2414332"/>
                <a:gd name="connsiteX10" fmla="*/ 345405 w 2644724"/>
                <a:gd name="connsiteY10" fmla="*/ 354733 h 2414332"/>
                <a:gd name="connsiteX11" fmla="*/ 1204184 w 2644724"/>
                <a:gd name="connsiteY11" fmla="*/ 84206 h 2414332"/>
                <a:gd name="connsiteX0" fmla="*/ 1204184 w 2644724"/>
                <a:gd name="connsiteY0" fmla="*/ 84206 h 2414332"/>
                <a:gd name="connsiteX1" fmla="*/ 1324529 w 2644724"/>
                <a:gd name="connsiteY1" fmla="*/ 0 h 2414332"/>
                <a:gd name="connsiteX2" fmla="*/ 1455933 w 2644724"/>
                <a:gd name="connsiteY2" fmla="*/ 80922 h 2414332"/>
                <a:gd name="connsiteX3" fmla="*/ 2299319 w 2644724"/>
                <a:gd name="connsiteY3" fmla="*/ 354733 h 2414332"/>
                <a:gd name="connsiteX4" fmla="*/ 2644724 w 2644724"/>
                <a:gd name="connsiteY4" fmla="*/ 822042 h 2414332"/>
                <a:gd name="connsiteX5" fmla="*/ 2644724 w 2644724"/>
                <a:gd name="connsiteY5" fmla="*/ 2414306 h 2414332"/>
                <a:gd name="connsiteX6" fmla="*/ 2644719 w 2644724"/>
                <a:gd name="connsiteY6" fmla="*/ 2414332 h 2414332"/>
                <a:gd name="connsiteX7" fmla="*/ 6 w 2644724"/>
                <a:gd name="connsiteY7" fmla="*/ 2414332 h 2414332"/>
                <a:gd name="connsiteX8" fmla="*/ 0 w 2644724"/>
                <a:gd name="connsiteY8" fmla="*/ 2414306 h 2414332"/>
                <a:gd name="connsiteX9" fmla="*/ 0 w 2644724"/>
                <a:gd name="connsiteY9" fmla="*/ 822042 h 2414332"/>
                <a:gd name="connsiteX10" fmla="*/ 345405 w 2644724"/>
                <a:gd name="connsiteY10" fmla="*/ 354733 h 2414332"/>
                <a:gd name="connsiteX11" fmla="*/ 1204184 w 2644724"/>
                <a:gd name="connsiteY11" fmla="*/ 84206 h 2414332"/>
                <a:gd name="connsiteX0" fmla="*/ 1188792 w 2644724"/>
                <a:gd name="connsiteY0" fmla="*/ 84206 h 2414332"/>
                <a:gd name="connsiteX1" fmla="*/ 1324529 w 2644724"/>
                <a:gd name="connsiteY1" fmla="*/ 0 h 2414332"/>
                <a:gd name="connsiteX2" fmla="*/ 1455933 w 2644724"/>
                <a:gd name="connsiteY2" fmla="*/ 80922 h 2414332"/>
                <a:gd name="connsiteX3" fmla="*/ 2299319 w 2644724"/>
                <a:gd name="connsiteY3" fmla="*/ 354733 h 2414332"/>
                <a:gd name="connsiteX4" fmla="*/ 2644724 w 2644724"/>
                <a:gd name="connsiteY4" fmla="*/ 822042 h 2414332"/>
                <a:gd name="connsiteX5" fmla="*/ 2644724 w 2644724"/>
                <a:gd name="connsiteY5" fmla="*/ 2414306 h 2414332"/>
                <a:gd name="connsiteX6" fmla="*/ 2644719 w 2644724"/>
                <a:gd name="connsiteY6" fmla="*/ 2414332 h 2414332"/>
                <a:gd name="connsiteX7" fmla="*/ 6 w 2644724"/>
                <a:gd name="connsiteY7" fmla="*/ 2414332 h 2414332"/>
                <a:gd name="connsiteX8" fmla="*/ 0 w 2644724"/>
                <a:gd name="connsiteY8" fmla="*/ 2414306 h 2414332"/>
                <a:gd name="connsiteX9" fmla="*/ 0 w 2644724"/>
                <a:gd name="connsiteY9" fmla="*/ 822042 h 2414332"/>
                <a:gd name="connsiteX10" fmla="*/ 345405 w 2644724"/>
                <a:gd name="connsiteY10" fmla="*/ 354733 h 2414332"/>
                <a:gd name="connsiteX11" fmla="*/ 1188792 w 2644724"/>
                <a:gd name="connsiteY11" fmla="*/ 84206 h 2414332"/>
                <a:gd name="connsiteX0" fmla="*/ 1181815 w 2644724"/>
                <a:gd name="connsiteY0" fmla="*/ 88701 h 2414332"/>
                <a:gd name="connsiteX1" fmla="*/ 1324529 w 2644724"/>
                <a:gd name="connsiteY1" fmla="*/ 0 h 2414332"/>
                <a:gd name="connsiteX2" fmla="*/ 1455933 w 2644724"/>
                <a:gd name="connsiteY2" fmla="*/ 80922 h 2414332"/>
                <a:gd name="connsiteX3" fmla="*/ 2299319 w 2644724"/>
                <a:gd name="connsiteY3" fmla="*/ 354733 h 2414332"/>
                <a:gd name="connsiteX4" fmla="*/ 2644724 w 2644724"/>
                <a:gd name="connsiteY4" fmla="*/ 822042 h 2414332"/>
                <a:gd name="connsiteX5" fmla="*/ 2644724 w 2644724"/>
                <a:gd name="connsiteY5" fmla="*/ 2414306 h 2414332"/>
                <a:gd name="connsiteX6" fmla="*/ 2644719 w 2644724"/>
                <a:gd name="connsiteY6" fmla="*/ 2414332 h 2414332"/>
                <a:gd name="connsiteX7" fmla="*/ 6 w 2644724"/>
                <a:gd name="connsiteY7" fmla="*/ 2414332 h 2414332"/>
                <a:gd name="connsiteX8" fmla="*/ 0 w 2644724"/>
                <a:gd name="connsiteY8" fmla="*/ 2414306 h 2414332"/>
                <a:gd name="connsiteX9" fmla="*/ 0 w 2644724"/>
                <a:gd name="connsiteY9" fmla="*/ 822042 h 2414332"/>
                <a:gd name="connsiteX10" fmla="*/ 345405 w 2644724"/>
                <a:gd name="connsiteY10" fmla="*/ 354733 h 2414332"/>
                <a:gd name="connsiteX11" fmla="*/ 1181815 w 2644724"/>
                <a:gd name="connsiteY11" fmla="*/ 88701 h 2414332"/>
                <a:gd name="connsiteX0" fmla="*/ 0 w 2644724"/>
                <a:gd name="connsiteY0" fmla="*/ 2414306 h 2453562"/>
                <a:gd name="connsiteX1" fmla="*/ 0 w 2644724"/>
                <a:gd name="connsiteY1" fmla="*/ 822042 h 2453562"/>
                <a:gd name="connsiteX2" fmla="*/ 345405 w 2644724"/>
                <a:gd name="connsiteY2" fmla="*/ 354733 h 2453562"/>
                <a:gd name="connsiteX3" fmla="*/ 1181815 w 2644724"/>
                <a:gd name="connsiteY3" fmla="*/ 88701 h 2453562"/>
                <a:gd name="connsiteX4" fmla="*/ 1324529 w 2644724"/>
                <a:gd name="connsiteY4" fmla="*/ 0 h 2453562"/>
                <a:gd name="connsiteX5" fmla="*/ 1455933 w 2644724"/>
                <a:gd name="connsiteY5" fmla="*/ 80922 h 2453562"/>
                <a:gd name="connsiteX6" fmla="*/ 2299319 w 2644724"/>
                <a:gd name="connsiteY6" fmla="*/ 354733 h 2453562"/>
                <a:gd name="connsiteX7" fmla="*/ 2644724 w 2644724"/>
                <a:gd name="connsiteY7" fmla="*/ 822042 h 2453562"/>
                <a:gd name="connsiteX8" fmla="*/ 2644724 w 2644724"/>
                <a:gd name="connsiteY8" fmla="*/ 2414306 h 2453562"/>
                <a:gd name="connsiteX9" fmla="*/ 2644719 w 2644724"/>
                <a:gd name="connsiteY9" fmla="*/ 2414332 h 2453562"/>
                <a:gd name="connsiteX10" fmla="*/ 6 w 2644724"/>
                <a:gd name="connsiteY10" fmla="*/ 2414332 h 2453562"/>
                <a:gd name="connsiteX11" fmla="*/ 60547 w 2644724"/>
                <a:gd name="connsiteY11" fmla="*/ 2453562 h 2453562"/>
                <a:gd name="connsiteX0" fmla="*/ 0 w 2644724"/>
                <a:gd name="connsiteY0" fmla="*/ 2414306 h 2414332"/>
                <a:gd name="connsiteX1" fmla="*/ 0 w 2644724"/>
                <a:gd name="connsiteY1" fmla="*/ 822042 h 2414332"/>
                <a:gd name="connsiteX2" fmla="*/ 345405 w 2644724"/>
                <a:gd name="connsiteY2" fmla="*/ 354733 h 2414332"/>
                <a:gd name="connsiteX3" fmla="*/ 1181815 w 2644724"/>
                <a:gd name="connsiteY3" fmla="*/ 88701 h 2414332"/>
                <a:gd name="connsiteX4" fmla="*/ 1324529 w 2644724"/>
                <a:gd name="connsiteY4" fmla="*/ 0 h 2414332"/>
                <a:gd name="connsiteX5" fmla="*/ 1455933 w 2644724"/>
                <a:gd name="connsiteY5" fmla="*/ 80922 h 2414332"/>
                <a:gd name="connsiteX6" fmla="*/ 2299319 w 2644724"/>
                <a:gd name="connsiteY6" fmla="*/ 354733 h 2414332"/>
                <a:gd name="connsiteX7" fmla="*/ 2644724 w 2644724"/>
                <a:gd name="connsiteY7" fmla="*/ 822042 h 2414332"/>
                <a:gd name="connsiteX8" fmla="*/ 2644724 w 2644724"/>
                <a:gd name="connsiteY8" fmla="*/ 2414306 h 2414332"/>
                <a:gd name="connsiteX9" fmla="*/ 2644719 w 2644724"/>
                <a:gd name="connsiteY9" fmla="*/ 2414332 h 2414332"/>
                <a:gd name="connsiteX10" fmla="*/ 6 w 2644724"/>
                <a:gd name="connsiteY10" fmla="*/ 2414332 h 2414332"/>
                <a:gd name="connsiteX0" fmla="*/ 0 w 2644724"/>
                <a:gd name="connsiteY0" fmla="*/ 2414306 h 2414332"/>
                <a:gd name="connsiteX1" fmla="*/ 0 w 2644724"/>
                <a:gd name="connsiteY1" fmla="*/ 822042 h 2414332"/>
                <a:gd name="connsiteX2" fmla="*/ 345405 w 2644724"/>
                <a:gd name="connsiteY2" fmla="*/ 354733 h 2414332"/>
                <a:gd name="connsiteX3" fmla="*/ 1181815 w 2644724"/>
                <a:gd name="connsiteY3" fmla="*/ 88701 h 2414332"/>
                <a:gd name="connsiteX4" fmla="*/ 1324529 w 2644724"/>
                <a:gd name="connsiteY4" fmla="*/ 0 h 2414332"/>
                <a:gd name="connsiteX5" fmla="*/ 1455933 w 2644724"/>
                <a:gd name="connsiteY5" fmla="*/ 80922 h 2414332"/>
                <a:gd name="connsiteX6" fmla="*/ 2299319 w 2644724"/>
                <a:gd name="connsiteY6" fmla="*/ 354733 h 2414332"/>
                <a:gd name="connsiteX7" fmla="*/ 2644724 w 2644724"/>
                <a:gd name="connsiteY7" fmla="*/ 822042 h 2414332"/>
                <a:gd name="connsiteX8" fmla="*/ 2644724 w 2644724"/>
                <a:gd name="connsiteY8" fmla="*/ 2414306 h 2414332"/>
                <a:gd name="connsiteX9" fmla="*/ 2644719 w 2644724"/>
                <a:gd name="connsiteY9" fmla="*/ 2414332 h 2414332"/>
                <a:gd name="connsiteX0" fmla="*/ 0 w 2644724"/>
                <a:gd name="connsiteY0" fmla="*/ 2414306 h 2414306"/>
                <a:gd name="connsiteX1" fmla="*/ 0 w 2644724"/>
                <a:gd name="connsiteY1" fmla="*/ 822042 h 2414306"/>
                <a:gd name="connsiteX2" fmla="*/ 345405 w 2644724"/>
                <a:gd name="connsiteY2" fmla="*/ 354733 h 2414306"/>
                <a:gd name="connsiteX3" fmla="*/ 1181815 w 2644724"/>
                <a:gd name="connsiteY3" fmla="*/ 88701 h 2414306"/>
                <a:gd name="connsiteX4" fmla="*/ 1324529 w 2644724"/>
                <a:gd name="connsiteY4" fmla="*/ 0 h 2414306"/>
                <a:gd name="connsiteX5" fmla="*/ 1455933 w 2644724"/>
                <a:gd name="connsiteY5" fmla="*/ 80922 h 2414306"/>
                <a:gd name="connsiteX6" fmla="*/ 2299319 w 2644724"/>
                <a:gd name="connsiteY6" fmla="*/ 354733 h 2414306"/>
                <a:gd name="connsiteX7" fmla="*/ 2644724 w 2644724"/>
                <a:gd name="connsiteY7" fmla="*/ 822042 h 2414306"/>
                <a:gd name="connsiteX8" fmla="*/ 2644724 w 2644724"/>
                <a:gd name="connsiteY8" fmla="*/ 2414306 h 2414306"/>
                <a:gd name="connsiteX9" fmla="*/ 2644719 w 2644724"/>
                <a:gd name="connsiteY9" fmla="*/ 1769408 h 2414306"/>
                <a:gd name="connsiteX0" fmla="*/ 8650 w 2644724"/>
                <a:gd name="connsiteY0" fmla="*/ 1758166 h 2414306"/>
                <a:gd name="connsiteX1" fmla="*/ 0 w 2644724"/>
                <a:gd name="connsiteY1" fmla="*/ 822042 h 2414306"/>
                <a:gd name="connsiteX2" fmla="*/ 345405 w 2644724"/>
                <a:gd name="connsiteY2" fmla="*/ 354733 h 2414306"/>
                <a:gd name="connsiteX3" fmla="*/ 1181815 w 2644724"/>
                <a:gd name="connsiteY3" fmla="*/ 88701 h 2414306"/>
                <a:gd name="connsiteX4" fmla="*/ 1324529 w 2644724"/>
                <a:gd name="connsiteY4" fmla="*/ 0 h 2414306"/>
                <a:gd name="connsiteX5" fmla="*/ 1455933 w 2644724"/>
                <a:gd name="connsiteY5" fmla="*/ 80922 h 2414306"/>
                <a:gd name="connsiteX6" fmla="*/ 2299319 w 2644724"/>
                <a:gd name="connsiteY6" fmla="*/ 354733 h 2414306"/>
                <a:gd name="connsiteX7" fmla="*/ 2644724 w 2644724"/>
                <a:gd name="connsiteY7" fmla="*/ 822042 h 2414306"/>
                <a:gd name="connsiteX8" fmla="*/ 2644724 w 2644724"/>
                <a:gd name="connsiteY8" fmla="*/ 2414306 h 2414306"/>
                <a:gd name="connsiteX9" fmla="*/ 2644719 w 2644724"/>
                <a:gd name="connsiteY9" fmla="*/ 1769408 h 2414306"/>
                <a:gd name="connsiteX0" fmla="*/ 8650 w 2644724"/>
                <a:gd name="connsiteY0" fmla="*/ 1758166 h 1769408"/>
                <a:gd name="connsiteX1" fmla="*/ 0 w 2644724"/>
                <a:gd name="connsiteY1" fmla="*/ 822042 h 1769408"/>
                <a:gd name="connsiteX2" fmla="*/ 345405 w 2644724"/>
                <a:gd name="connsiteY2" fmla="*/ 354733 h 1769408"/>
                <a:gd name="connsiteX3" fmla="*/ 1181815 w 2644724"/>
                <a:gd name="connsiteY3" fmla="*/ 88701 h 1769408"/>
                <a:gd name="connsiteX4" fmla="*/ 1324529 w 2644724"/>
                <a:gd name="connsiteY4" fmla="*/ 0 h 1769408"/>
                <a:gd name="connsiteX5" fmla="*/ 1455933 w 2644724"/>
                <a:gd name="connsiteY5" fmla="*/ 80922 h 1769408"/>
                <a:gd name="connsiteX6" fmla="*/ 2299319 w 2644724"/>
                <a:gd name="connsiteY6" fmla="*/ 354733 h 1769408"/>
                <a:gd name="connsiteX7" fmla="*/ 2644724 w 2644724"/>
                <a:gd name="connsiteY7" fmla="*/ 822042 h 1769408"/>
                <a:gd name="connsiteX8" fmla="*/ 2644719 w 2644724"/>
                <a:gd name="connsiteY8" fmla="*/ 1769408 h 176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4724" h="1769408">
                  <a:moveTo>
                    <a:pt x="8650" y="1758166"/>
                  </a:moveTo>
                  <a:cubicBezTo>
                    <a:pt x="5767" y="1446125"/>
                    <a:pt x="2883" y="1134083"/>
                    <a:pt x="0" y="822042"/>
                  </a:cubicBezTo>
                  <a:cubicBezTo>
                    <a:pt x="0" y="580785"/>
                    <a:pt x="107938" y="460028"/>
                    <a:pt x="345405" y="354733"/>
                  </a:cubicBezTo>
                  <a:cubicBezTo>
                    <a:pt x="592364" y="264002"/>
                    <a:pt x="894152" y="229668"/>
                    <a:pt x="1181815" y="88701"/>
                  </a:cubicBezTo>
                  <a:lnTo>
                    <a:pt x="1324529" y="0"/>
                  </a:lnTo>
                  <a:lnTo>
                    <a:pt x="1455933" y="80922"/>
                  </a:lnTo>
                  <a:cubicBezTo>
                    <a:pt x="1743596" y="221889"/>
                    <a:pt x="2052361" y="264002"/>
                    <a:pt x="2299319" y="354733"/>
                  </a:cubicBezTo>
                  <a:cubicBezTo>
                    <a:pt x="2536786" y="460028"/>
                    <a:pt x="2644724" y="580785"/>
                    <a:pt x="2644724" y="822042"/>
                  </a:cubicBezTo>
                  <a:cubicBezTo>
                    <a:pt x="2644722" y="1137831"/>
                    <a:pt x="2644721" y="1453619"/>
                    <a:pt x="2644719" y="1769408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00B5CCD-D803-301F-788C-213D84AC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51" y="1203819"/>
            <a:ext cx="4339271" cy="25425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400"/>
              <a:t>취미</a:t>
            </a:r>
          </a:p>
        </p:txBody>
      </p:sp>
      <p:pic>
        <p:nvPicPr>
          <p:cNvPr id="1028" name="Picture 4" descr="음악듣기' 가 우리 몸과 마음에 주는 굉장한 효과 11가지">
            <a:extLst>
              <a:ext uri="{FF2B5EF4-FFF2-40B4-BE49-F238E27FC236}">
                <a16:creationId xmlns:a16="http://schemas.microsoft.com/office/drawing/2014/main" id="{0B970DE4-245E-F0C5-391C-2790DA31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8633" y="452261"/>
            <a:ext cx="3217333" cy="21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피아노만큼 人文도 중요… 단테의 신곡, 거의 외울 만큼 읽었다” - 조선일보">
            <a:extLst>
              <a:ext uri="{FF2B5EF4-FFF2-40B4-BE49-F238E27FC236}">
                <a16:creationId xmlns:a16="http://schemas.microsoft.com/office/drawing/2014/main" id="{851E7576-25DC-4771-A9BF-FB800532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8860" y="3968121"/>
            <a:ext cx="3217333" cy="245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37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6" name="Rectangle 2075">
            <a:extLst>
              <a:ext uri="{FF2B5EF4-FFF2-40B4-BE49-F238E27FC236}">
                <a16:creationId xmlns:a16="http://schemas.microsoft.com/office/drawing/2014/main" id="{B6B04054-9023-8941-A94B-771CBBABE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AD8703-BDF0-02E2-4541-0741B54E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5428423" cy="150876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얻고 싶은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B2F0D-4373-FECB-8826-321AF8B5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852331"/>
            <a:ext cx="5293857" cy="3053170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게임 클라이언트 개발 </a:t>
            </a:r>
            <a:r>
              <a:rPr lang="en-US" altLang="ko-KR" dirty="0"/>
              <a:t>-&gt; DevOps </a:t>
            </a:r>
            <a:r>
              <a:rPr lang="ko-KR" altLang="en-US" dirty="0"/>
              <a:t>엔지니어</a:t>
            </a:r>
            <a:endParaRPr lang="en-US" altLang="ko-KR" dirty="0"/>
          </a:p>
          <a:p>
            <a:r>
              <a:rPr lang="ko-KR" altLang="en-US" dirty="0"/>
              <a:t>개발자로서 이루고 싶은 최종 목표</a:t>
            </a:r>
            <a:r>
              <a:rPr lang="en-US" altLang="ko-KR" dirty="0"/>
              <a:t> : </a:t>
            </a:r>
            <a:r>
              <a:rPr lang="ko-KR" altLang="en-US" dirty="0"/>
              <a:t>개발 배포 </a:t>
            </a:r>
            <a:r>
              <a:rPr lang="ko-KR" altLang="en-US" dirty="0" err="1"/>
              <a:t>자동화뿐만</a:t>
            </a:r>
            <a:r>
              <a:rPr lang="ko-KR" altLang="en-US" dirty="0"/>
              <a:t> 아니라 성능 검증까지 자동화로 만들어 좋고 많은 어플리케이션이 잘 나올 수 있는 시스템 구축</a:t>
            </a:r>
            <a:endParaRPr lang="en-US" altLang="ko-KR" dirty="0"/>
          </a:p>
        </p:txBody>
      </p:sp>
      <p:pic>
        <p:nvPicPr>
          <p:cNvPr id="2050" name="Picture 2" descr="Benefits of DevOps - A real case of Our Client | Agiliway">
            <a:extLst>
              <a:ext uri="{FF2B5EF4-FFF2-40B4-BE49-F238E27FC236}">
                <a16:creationId xmlns:a16="http://schemas.microsoft.com/office/drawing/2014/main" id="{0D1B4D95-5E13-A71D-EA84-6B975A11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7005" y="870062"/>
            <a:ext cx="3406232" cy="227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10778A53-7ADF-F948-B939-0EB454DA2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8812" y="3429000"/>
            <a:ext cx="3350727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대한민국 희망프로젝트]&amp;lt;650&amp;gt;게임 개발자 - 전자신문">
            <a:extLst>
              <a:ext uri="{FF2B5EF4-FFF2-40B4-BE49-F238E27FC236}">
                <a16:creationId xmlns:a16="http://schemas.microsoft.com/office/drawing/2014/main" id="{2E4B236C-5048-B505-84C6-030AA5DBF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8856" y="3782790"/>
            <a:ext cx="3902532" cy="21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81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AD8703-BDF0-02E2-4541-0741B54E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좌우명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B2F0D-4373-FECB-8826-321AF8B5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안되면 될 때까지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끈기가 필요할 때 읽으면 좋은글">
            <a:extLst>
              <a:ext uri="{FF2B5EF4-FFF2-40B4-BE49-F238E27FC236}">
                <a16:creationId xmlns:a16="http://schemas.microsoft.com/office/drawing/2014/main" id="{D29A9EED-E905-AA32-2FE7-610C9E7B8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8669" y="1810796"/>
            <a:ext cx="4848551" cy="32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09639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65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 Semilight</vt:lpstr>
      <vt:lpstr>Malgun Gothic</vt:lpstr>
      <vt:lpstr>Arial</vt:lpstr>
      <vt:lpstr>Goudy Old Style</vt:lpstr>
      <vt:lpstr>MarrakeshVTI</vt:lpstr>
      <vt:lpstr>자기소개</vt:lpstr>
      <vt:lpstr>정보</vt:lpstr>
      <vt:lpstr>장비</vt:lpstr>
      <vt:lpstr>취미</vt:lpstr>
      <vt:lpstr>얻고 싶은 것</vt:lpstr>
      <vt:lpstr>좌우명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자기소개</dc:title>
  <dc:creator>psgpkward@gmail.com</dc:creator>
  <cp:lastModifiedBy>psgpkward@gmail.com</cp:lastModifiedBy>
  <cp:revision>1</cp:revision>
  <dcterms:created xsi:type="dcterms:W3CDTF">2022-08-29T04:08:56Z</dcterms:created>
  <dcterms:modified xsi:type="dcterms:W3CDTF">2022-08-29T08:02:10Z</dcterms:modified>
</cp:coreProperties>
</file>