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18288000" cy="10287000"/>
  <p:notesSz cx="10287000" cy="18288000"/>
  <p:embeddedFontLst>
    <p:embeddedFont>
      <p:font typeface="NanumGothic" panose="020D0604000000000000" pitchFamily="34" charset="-127"/>
      <p:regular r:id="rId6"/>
      <p:bold r:id="rId7"/>
    </p:embeddedFont>
    <p:embeddedFont>
      <p:font typeface="BM HANNA 11yrs old OTF" panose="020B0600000101010101" pitchFamily="34" charset="-127"/>
      <p:regular r:id="rId8"/>
    </p:embeddedFont>
    <p:embeddedFont>
      <p:font typeface="BM HANNA Pro OTF" panose="020B0600000101010101" pitchFamily="34" charset="-127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9"/>
  </p:normalViewPr>
  <p:slideViewPr>
    <p:cSldViewPr>
      <p:cViewPr varScale="1">
        <p:scale>
          <a:sx n="60" d="100"/>
          <a:sy n="60" d="100"/>
        </p:scale>
        <p:origin x="200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14.png"/><Relationship Id="rId15" Type="http://schemas.openxmlformats.org/officeDocument/2006/relationships/image" Target="../media/image24.jpe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99171" y="6734981"/>
            <a:ext cx="5487373" cy="1166738"/>
            <a:chOff x="6399171" y="6734981"/>
            <a:chExt cx="5487373" cy="11667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9171" y="6734981"/>
              <a:ext cx="5487373" cy="11667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72731" y="3483842"/>
            <a:ext cx="12072447" cy="30475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69874" y="3380985"/>
            <a:ext cx="12072447" cy="3047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85565-13B4-850C-752B-6FBEE97D0711}"/>
              </a:ext>
            </a:extLst>
          </p:cNvPr>
          <p:cNvSpPr txBox="1"/>
          <p:nvPr/>
        </p:nvSpPr>
        <p:spPr>
          <a:xfrm>
            <a:off x="8163261" y="6964407"/>
            <a:ext cx="1959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ko-KR" altLang="en-US" sz="4000" b="1" spc="85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유지현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95" y="-237197"/>
            <a:ext cx="2279807" cy="2279807"/>
            <a:chOff x="51595" y="-237197"/>
            <a:chExt cx="2279807" cy="22798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95" y="-237197"/>
              <a:ext cx="2279807" cy="22798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35533" y="600674"/>
            <a:ext cx="5730236" cy="876083"/>
            <a:chOff x="1935533" y="600674"/>
            <a:chExt cx="5730236" cy="8760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5533" y="600674"/>
              <a:ext cx="5730236" cy="8760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28404" y="2655187"/>
            <a:ext cx="6158986" cy="876083"/>
            <a:chOff x="8128404" y="2655187"/>
            <a:chExt cx="6158986" cy="87608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404" y="2655187"/>
              <a:ext cx="6158986" cy="8760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128404" y="4162013"/>
            <a:ext cx="6158986" cy="876083"/>
            <a:chOff x="8128404" y="4162013"/>
            <a:chExt cx="6158986" cy="87608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404" y="4162013"/>
              <a:ext cx="6158986" cy="8760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598719" y="5666803"/>
            <a:ext cx="982541" cy="935365"/>
            <a:chOff x="14526457" y="7220450"/>
            <a:chExt cx="982541" cy="93536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26457" y="7220450"/>
              <a:ext cx="982541" cy="93536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595850" y="7019845"/>
            <a:ext cx="985410" cy="985410"/>
            <a:chOff x="14561528" y="4095433"/>
            <a:chExt cx="985410" cy="98541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61528" y="4095433"/>
              <a:ext cx="985410" cy="98541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128404" y="5617681"/>
            <a:ext cx="6158986" cy="876083"/>
            <a:chOff x="8128404" y="5617681"/>
            <a:chExt cx="6158986" cy="87608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404" y="5617681"/>
              <a:ext cx="6158986" cy="87608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128404" y="7134030"/>
            <a:ext cx="6158986" cy="876083"/>
            <a:chOff x="8128404" y="7134030"/>
            <a:chExt cx="6158986" cy="87608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404" y="7134030"/>
              <a:ext cx="6158986" cy="87608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5224" y="2314628"/>
            <a:ext cx="5296751" cy="6181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C375EF-98DC-4478-7F54-95B44C485123}"/>
              </a:ext>
            </a:extLst>
          </p:cNvPr>
          <p:cNvSpPr txBox="1"/>
          <p:nvPr/>
        </p:nvSpPr>
        <p:spPr>
          <a:xfrm>
            <a:off x="8797622" y="2829504"/>
            <a:ext cx="4461178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M HANNA Pro OTF" panose="020B0600000101010101" pitchFamily="34" charset="-127"/>
                <a:ea typeface="BM HANNA Pro OTF" panose="020B0600000101010101" pitchFamily="34" charset="-127"/>
              </a:rPr>
              <a:t>1998</a:t>
            </a:r>
            <a:r>
              <a:rPr kumimoji="1" lang="ko-KR" altLang="en-US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M HANNA Pro OTF" panose="020B0600000101010101" pitchFamily="34" charset="-127"/>
                <a:ea typeface="BM HANNA Pro OTF" panose="020B0600000101010101" pitchFamily="34" charset="-127"/>
              </a:rPr>
              <a:t>년 </a:t>
            </a:r>
            <a:r>
              <a:rPr kumimoji="1" lang="en-US" altLang="ko-KR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M HANNA Pro OTF" panose="020B0600000101010101" pitchFamily="34" charset="-127"/>
                <a:ea typeface="BM HANNA Pro OTF" panose="020B0600000101010101" pitchFamily="34" charset="-127"/>
              </a:rPr>
              <a:t>7</a:t>
            </a:r>
            <a:r>
              <a:rPr kumimoji="1" lang="ko-KR" altLang="en-US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M HANNA Pro OTF" panose="020B0600000101010101" pitchFamily="34" charset="-127"/>
                <a:ea typeface="BM HANNA Pro OTF" panose="020B0600000101010101" pitchFamily="34" charset="-127"/>
              </a:rPr>
              <a:t>월 </a:t>
            </a:r>
            <a:r>
              <a:rPr kumimoji="1" lang="en-US" altLang="ko-KR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M HANNA Pro OTF" panose="020B0600000101010101" pitchFamily="34" charset="-127"/>
                <a:ea typeface="BM HANNA Pro OTF" panose="020B0600000101010101" pitchFamily="34" charset="-127"/>
              </a:rPr>
              <a:t>18</a:t>
            </a:r>
            <a:r>
              <a:rPr kumimoji="1" lang="ko-KR" altLang="en-US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M HANNA Pro OTF" panose="020B0600000101010101" pitchFamily="34" charset="-127"/>
                <a:ea typeface="BM HANNA Pro OTF" panose="020B0600000101010101" pitchFamily="34" charset="-127"/>
              </a:rPr>
              <a:t>일 </a:t>
            </a:r>
            <a:r>
              <a:rPr kumimoji="1" lang="en-US" altLang="ko-KR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M HANNA Pro OTF" panose="020B0600000101010101" pitchFamily="34" charset="-127"/>
                <a:ea typeface="BM HANNA Pro OTF" panose="020B0600000101010101" pitchFamily="34" charset="-127"/>
              </a:rPr>
              <a:t>/</a:t>
            </a:r>
            <a:r>
              <a:rPr kumimoji="1" lang="ko-KR" altLang="en-US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M HANNA Pro OTF" panose="020B0600000101010101" pitchFamily="34" charset="-127"/>
                <a:ea typeface="BM HANNA Pro OTF" panose="020B0600000101010101" pitchFamily="34" charset="-127"/>
              </a:rPr>
              <a:t> 서울 광진구</a:t>
            </a:r>
            <a:endParaRPr kumimoji="1" lang="en-US" altLang="ko-KR" sz="2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E0929-B738-880C-923B-B5DEFD5580F8}"/>
              </a:ext>
            </a:extLst>
          </p:cNvPr>
          <p:cNvSpPr txBox="1"/>
          <p:nvPr/>
        </p:nvSpPr>
        <p:spPr>
          <a:xfrm>
            <a:off x="8797622" y="4326528"/>
            <a:ext cx="44611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M HANNA Pro OTF" panose="020B0600000101010101" pitchFamily="34" charset="-127"/>
                <a:ea typeface="BM HANNA Pro OTF" panose="020B0600000101010101" pitchFamily="34" charset="-127"/>
              </a:rPr>
              <a:t>MBTI : ISFJ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B40D4-2A27-2722-A156-102B0D999C0D}"/>
              </a:ext>
            </a:extLst>
          </p:cNvPr>
          <p:cNvSpPr txBox="1"/>
          <p:nvPr/>
        </p:nvSpPr>
        <p:spPr>
          <a:xfrm>
            <a:off x="8797622" y="5757355"/>
            <a:ext cx="44611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M HANNA Pro OTF" panose="020B0600000101010101" pitchFamily="34" charset="-127"/>
                <a:ea typeface="BM HANNA Pro OTF" panose="020B0600000101010101" pitchFamily="34" charset="-127"/>
              </a:rPr>
              <a:t>@yo0jh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A90C0-3F82-1B4C-A30F-672AABDE854E}"/>
              </a:ext>
            </a:extLst>
          </p:cNvPr>
          <p:cNvSpPr txBox="1"/>
          <p:nvPr/>
        </p:nvSpPr>
        <p:spPr>
          <a:xfrm>
            <a:off x="8797622" y="7310461"/>
            <a:ext cx="5166778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M HANNA Pro OTF" panose="020B0600000101010101" pitchFamily="34" charset="-127"/>
                <a:ea typeface="BM HANNA Pro OTF" panose="020B0600000101010101" pitchFamily="34" charset="-127"/>
              </a:rPr>
              <a:t>https://</a:t>
            </a:r>
            <a:r>
              <a:rPr kumimoji="1" lang="en-US" altLang="ko-KR" sz="2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M HANNA Pro OTF" panose="020B0600000101010101" pitchFamily="34" charset="-127"/>
                <a:ea typeface="BM HANNA Pro OTF" panose="020B0600000101010101" pitchFamily="34" charset="-127"/>
              </a:rPr>
              <a:t>blog.naver.com</a:t>
            </a:r>
            <a:r>
              <a:rPr kumimoji="1" lang="en-US" altLang="ko-KR" sz="2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M HANNA Pro OTF" panose="020B0600000101010101" pitchFamily="34" charset="-127"/>
                <a:ea typeface="BM HANNA Pro OTF" panose="020B0600000101010101" pitchFamily="34" charset="-127"/>
              </a:rPr>
              <a:t>/</a:t>
            </a:r>
            <a:r>
              <a:rPr kumimoji="1" lang="en-US" altLang="ko-KR" sz="2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M HANNA Pro OTF" panose="020B0600000101010101" pitchFamily="34" charset="-127"/>
                <a:ea typeface="BM HANNA Pro OTF" panose="020B0600000101010101" pitchFamily="34" charset="-127"/>
              </a:rPr>
              <a:t>star_yjh</a:t>
            </a:r>
            <a:endParaRPr kumimoji="1" lang="en-US" altLang="ko-KR" sz="2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D3EC4-1F8F-936A-728F-A9736B4857E3}"/>
              </a:ext>
            </a:extLst>
          </p:cNvPr>
          <p:cNvSpPr txBox="1"/>
          <p:nvPr/>
        </p:nvSpPr>
        <p:spPr>
          <a:xfrm>
            <a:off x="4037461" y="715549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Profile</a:t>
            </a:r>
            <a:endParaRPr kumimoji="1" lang="ko-KR" altLang="en-US" sz="36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5C1541E-AD10-E268-3E44-B75A56943A4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9" r="7512"/>
          <a:stretch/>
        </p:blipFill>
        <p:spPr>
          <a:xfrm>
            <a:off x="2046748" y="2618886"/>
            <a:ext cx="4553701" cy="55731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21190" y="2140609"/>
            <a:ext cx="7790626" cy="7790626"/>
            <a:chOff x="5421190" y="2140609"/>
            <a:chExt cx="7790626" cy="77906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1190" y="2140609"/>
              <a:ext cx="7790626" cy="77906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595" y="-237197"/>
            <a:ext cx="2279807" cy="2279807"/>
            <a:chOff x="51595" y="-237197"/>
            <a:chExt cx="2279807" cy="22798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95" y="-237197"/>
              <a:ext cx="2279807" cy="22798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35533" y="600674"/>
            <a:ext cx="5730236" cy="876083"/>
            <a:chOff x="1935533" y="600674"/>
            <a:chExt cx="5730236" cy="87608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5533" y="600674"/>
              <a:ext cx="5730236" cy="8760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57039" y="4584032"/>
            <a:ext cx="4518928" cy="3150926"/>
            <a:chOff x="7057039" y="4584032"/>
            <a:chExt cx="4518928" cy="31509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7039" y="4584032"/>
              <a:ext cx="4518928" cy="31509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3147" y="1568497"/>
            <a:ext cx="4697289" cy="3549632"/>
            <a:chOff x="12853147" y="1568497"/>
            <a:chExt cx="4697289" cy="35496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53147" y="1568497"/>
              <a:ext cx="4697289" cy="35496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138861" y="6381604"/>
            <a:ext cx="4697289" cy="3549632"/>
            <a:chOff x="13138861" y="6381604"/>
            <a:chExt cx="4697289" cy="354963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40000">
              <a:off x="13138861" y="6381604"/>
              <a:ext cx="4697289" cy="35496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24832" y="1938239"/>
            <a:ext cx="4759025" cy="3549632"/>
            <a:chOff x="924832" y="1938239"/>
            <a:chExt cx="4759025" cy="354963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4832" y="1938239"/>
              <a:ext cx="4759025" cy="35496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47846" y="6381604"/>
            <a:ext cx="4679781" cy="3549632"/>
            <a:chOff x="847846" y="6381604"/>
            <a:chExt cx="4679781" cy="354963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300000">
              <a:off x="847846" y="6381604"/>
              <a:ext cx="4679781" cy="354963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732C35-38FF-FFA7-328C-73245410103A}"/>
              </a:ext>
            </a:extLst>
          </p:cNvPr>
          <p:cNvSpPr txBox="1"/>
          <p:nvPr/>
        </p:nvSpPr>
        <p:spPr>
          <a:xfrm>
            <a:off x="3535856" y="664688"/>
            <a:ext cx="26324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About ME</a:t>
            </a:r>
            <a:endParaRPr kumimoji="1" lang="ko-KR" altLang="en-US" sz="44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BA540-7113-1EA0-CFDF-98C41B2743CD}"/>
              </a:ext>
            </a:extLst>
          </p:cNvPr>
          <p:cNvSpPr txBox="1"/>
          <p:nvPr/>
        </p:nvSpPr>
        <p:spPr>
          <a:xfrm rot="19231963">
            <a:off x="6861145" y="3704927"/>
            <a:ext cx="1462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Apple</a:t>
            </a:r>
            <a:endParaRPr kumimoji="1" lang="ko-KR" altLang="en-US" sz="40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AB8BF-4394-28D1-FE83-10C8156BFEE4}"/>
              </a:ext>
            </a:extLst>
          </p:cNvPr>
          <p:cNvSpPr txBox="1"/>
          <p:nvPr/>
        </p:nvSpPr>
        <p:spPr>
          <a:xfrm rot="2266347">
            <a:off x="10387846" y="375034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Disney</a:t>
            </a:r>
            <a:endParaRPr kumimoji="1" lang="ko-KR" altLang="en-US" sz="40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B909A-925E-3963-0A58-1FEAD515619B}"/>
              </a:ext>
            </a:extLst>
          </p:cNvPr>
          <p:cNvSpPr txBox="1"/>
          <p:nvPr/>
        </p:nvSpPr>
        <p:spPr>
          <a:xfrm rot="2666338">
            <a:off x="6431590" y="7583384"/>
            <a:ext cx="1707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K-POP</a:t>
            </a:r>
            <a:endParaRPr kumimoji="1" lang="ko-KR" altLang="en-US" sz="40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BD933-E2EB-8273-8E12-11C9E276938F}"/>
              </a:ext>
            </a:extLst>
          </p:cNvPr>
          <p:cNvSpPr txBox="1"/>
          <p:nvPr/>
        </p:nvSpPr>
        <p:spPr>
          <a:xfrm rot="18738682">
            <a:off x="10605918" y="7558475"/>
            <a:ext cx="1496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Motto</a:t>
            </a:r>
            <a:endParaRPr kumimoji="1" lang="ko-KR" altLang="en-US" sz="4000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E402C4D-D46F-9342-827F-09A7740A5B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0447" y="6819900"/>
            <a:ext cx="2636103" cy="2636103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3C0271D-673F-0E5A-CD4F-88132176B2A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1" t="24666" r="4512" b="27905"/>
          <a:stretch/>
        </p:blipFill>
        <p:spPr>
          <a:xfrm rot="20355419">
            <a:off x="299241" y="2179181"/>
            <a:ext cx="2417971" cy="1664622"/>
          </a:xfrm>
          <a:prstGeom prst="rect">
            <a:avLst/>
          </a:prstGeom>
        </p:spPr>
      </p:pic>
      <p:pic>
        <p:nvPicPr>
          <p:cNvPr id="25" name="그림 24" descr="전자기기, 스피커이(가) 표시된 사진&#10;&#10;자동 생성된 설명">
            <a:extLst>
              <a:ext uri="{FF2B5EF4-FFF2-40B4-BE49-F238E27FC236}">
                <a16:creationId xmlns:a16="http://schemas.microsoft.com/office/drawing/2014/main" id="{C233E00E-AF31-030B-D183-874B16548DB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4" t="8152" r="15565" b="203"/>
          <a:stretch/>
        </p:blipFill>
        <p:spPr>
          <a:xfrm rot="851796">
            <a:off x="3356390" y="1972117"/>
            <a:ext cx="1875143" cy="239360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BE44AF4-E795-03A5-C1A9-1858E87AFB9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8" t="8076" r="6993"/>
          <a:stretch/>
        </p:blipFill>
        <p:spPr>
          <a:xfrm>
            <a:off x="1191498" y="3743074"/>
            <a:ext cx="2299301" cy="2517107"/>
          </a:xfrm>
          <a:prstGeom prst="rect">
            <a:avLst/>
          </a:prstGeom>
        </p:spPr>
      </p:pic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70F6A655-221A-4561-8A94-134C195244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64" y="6583305"/>
            <a:ext cx="2311108" cy="2303886"/>
          </a:xfrm>
          <a:prstGeom prst="rect">
            <a:avLst/>
          </a:prstGeom>
        </p:spPr>
      </p:pic>
      <p:pic>
        <p:nvPicPr>
          <p:cNvPr id="40" name="그림 39" descr="장난감, 인형이(가) 표시된 사진&#10;&#10;자동 생성된 설명">
            <a:extLst>
              <a:ext uri="{FF2B5EF4-FFF2-40B4-BE49-F238E27FC236}">
                <a16:creationId xmlns:a16="http://schemas.microsoft.com/office/drawing/2014/main" id="{EB234F62-EF43-463E-C3F5-96927B5196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9442" y="1468783"/>
            <a:ext cx="1907461" cy="2820780"/>
          </a:xfrm>
          <a:prstGeom prst="rect">
            <a:avLst/>
          </a:prstGeom>
        </p:spPr>
      </p:pic>
      <p:pic>
        <p:nvPicPr>
          <p:cNvPr id="42" name="그림 41" descr="텍스트, 수영이(가) 표시된 사진&#10;&#10;자동 생성된 설명">
            <a:extLst>
              <a:ext uri="{FF2B5EF4-FFF2-40B4-BE49-F238E27FC236}">
                <a16:creationId xmlns:a16="http://schemas.microsoft.com/office/drawing/2014/main" id="{18703AF7-2FBE-1AEA-2FDF-4115E76B6F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297" y="2587081"/>
            <a:ext cx="2120154" cy="265162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3BEB6EA-366E-18CD-CC65-76FEFEFE4A9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85" y="7569759"/>
            <a:ext cx="2268496" cy="22684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0170" y="3483844"/>
            <a:ext cx="12634529" cy="30475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2245" y="3358190"/>
            <a:ext cx="12696739" cy="30475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33</Words>
  <Application>Microsoft Macintosh PowerPoint</Application>
  <PresentationFormat>사용자 지정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BM HANNA 11yrs old OTF</vt:lpstr>
      <vt:lpstr>Calibri</vt:lpstr>
      <vt:lpstr>BM HANNA Pro OTF</vt:lpstr>
      <vt:lpstr>Arial</vt:lpstr>
      <vt:lpstr>NanumGothic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유지현</cp:lastModifiedBy>
  <cp:revision>4</cp:revision>
  <dcterms:created xsi:type="dcterms:W3CDTF">2022-01-26T19:40:14Z</dcterms:created>
  <dcterms:modified xsi:type="dcterms:W3CDTF">2022-08-29T07:48:57Z</dcterms:modified>
</cp:coreProperties>
</file>