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6a2063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b6a2063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6a2063d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b6a2063d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Joy.주현중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08750" y="3864050"/>
            <a:ext cx="2232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2022-09-05 IoT 융복합 교육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본인소개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Wizard Evorp Foundation 회장 | 마법세계 기획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취미 : 생각-끌어당김 원칙/법칙 사용, 상상한것을 현실화함.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좌우명 : </a:t>
            </a:r>
            <a:r>
              <a:rPr b="1" lang="ko">
                <a:solidFill>
                  <a:srgbClr val="FFFF00"/>
                </a:solidFill>
                <a:highlight>
                  <a:srgbClr val="00FF00"/>
                </a:highlight>
              </a:rPr>
              <a:t>시작하라! 그 자체가 천재성이고 힘이며 마력이다!</a:t>
            </a:r>
            <a:r>
              <a:rPr lang="ko"/>
              <a:t> - 괴테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교육에서 기대하는것 : IoT와 엣지컴퓨팅의 보안. 실생활에 사용되는 IoT기구들 통신 프로그래밍.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핑거스냅으로 IoT 기기 제어.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마법계 직업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998" y="1395775"/>
            <a:ext cx="6293902" cy="35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