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8C2CA-CDD5-87D7-BB7A-A2392839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5F747-ECB0-D3EB-6632-F7BD85E6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A6770-2FC2-CA4C-08E0-0C78B42F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32198-8A76-DC6C-3A8B-A4DB4806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C69BB-CBFC-CEB0-8A8A-A6F5AA07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E6ED6-43B1-7CCE-E8FD-5A74ABE7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A6A2D-DB41-D213-97CF-443AA58F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19551-10C7-EB7E-7FB9-AB91428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BC8F2-A64A-0DEA-19A5-E27F5A4E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23A1B-8926-91DF-9C8E-CBDF2D4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82B21-FC77-917E-A6B3-8B60D3166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D029A-2695-16F2-3A79-C04E9BE5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789CD-5359-1FF3-147C-9B4C1BF1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AD1CC-568A-488B-AFA6-7BE3D7B6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DA1A0-2046-F429-A07C-AE3F985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0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BF2A-E5D1-1A10-D533-D25CB32F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C1EAB-53F0-3289-6B4A-01BCB374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0294-A60B-0469-CE51-E6B2EBD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E1DFA-7AE5-E7AC-8364-DE80434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6952E-AAB2-733C-DE4A-835D8AA3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72180-DB72-08BB-8698-E8C4B871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47CA-AFD4-AC06-34D3-EDDADCA8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7025D-08E6-7630-D268-144FE290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8FB04-EFFB-7217-6053-BB02D635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8BAB4-F9D6-FC58-D5F2-117B3881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2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1284-2A09-BA4C-517A-5E77E371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EA9B6-DB80-0C19-4CEB-9CD5A7DC1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08A76-9E68-DA82-2B24-3623E8B89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A3398-2BC2-F451-A2BC-07F2E03A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50F29-09E1-65D5-78A5-29981B26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4642E-755D-2B45-4269-F714959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AF565-A834-F72D-219B-F9A8339A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175D2-3B9D-75F5-FD59-C470FB15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5DE2-157C-D338-B54C-649E67C63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F72CCA-C673-0CFF-CA4D-737E898FE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7B99C-DD6A-CC5C-9D2D-39304CB31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11598-7A85-C3F7-60E1-EDD2371E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772F40-B51D-E40F-5A6B-E57DEBCE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7F4E4-0260-3DC2-F5C2-5E5FA2C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1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36DC7-52A5-A832-B801-253C4099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D31B00-77F2-1BF7-501E-1C18FDD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5E8BC-1A1C-F674-D0C1-EC268705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8B6C1-FC17-8944-4C3F-8D65AB10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AA8E14-4930-6709-11B6-25F650B3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EF474-626D-D54F-30D5-5B7275E8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ED8D8-A472-21AC-E951-A44C439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67D8B-F060-E25A-03E9-A92751C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5A070-61F0-E56D-F6E0-D95C5785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3D020-084E-466A-0986-A234A50C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07043-0E36-927A-962F-E612E2FA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AAAB6-F8A5-D043-9D89-CB62BDF1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AF9B8-AF2A-07E1-6430-52F5A8B1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5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BF69-A92A-B591-45CF-3938D96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E9785-BA56-4A3C-02F4-E7A44308E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56A69-484C-67A6-F062-F442B4D38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90FCD-D48D-F46C-9671-D03FD5E8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054A9-5759-5F16-7B82-1B92294E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D74E0-B0ED-AEAB-1880-CFDAB442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358D1-6F6D-087E-EDFF-CF4211A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939F1-8FAA-DEBC-B35B-25C42CC9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EE6D9-28E0-293A-56BD-B5341918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D27A-A209-4732-8D43-E6B19B696B7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5A18B-A174-1187-E254-D3E63D782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BE7B8-F359-DAFB-7E3E-66B33A54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2F1F-A5A0-4F33-8C33-FA1C7630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4DDEEC-DD0E-1D0A-01F8-811CF7EFDF21}"/>
              </a:ext>
            </a:extLst>
          </p:cNvPr>
          <p:cNvSpPr txBox="1"/>
          <p:nvPr/>
        </p:nvSpPr>
        <p:spPr>
          <a:xfrm>
            <a:off x="609601" y="4930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프로필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6AF46A-DB38-B94B-3D30-08BFDFE38E41}"/>
              </a:ext>
            </a:extLst>
          </p:cNvPr>
          <p:cNvCxnSpPr>
            <a:cxnSpLocks/>
          </p:cNvCxnSpPr>
          <p:nvPr/>
        </p:nvCxnSpPr>
        <p:spPr>
          <a:xfrm>
            <a:off x="403412" y="1389529"/>
            <a:ext cx="113672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067914-3D3B-373E-87EB-490FFCD1CB1C}"/>
              </a:ext>
            </a:extLst>
          </p:cNvPr>
          <p:cNvSpPr txBox="1"/>
          <p:nvPr/>
        </p:nvSpPr>
        <p:spPr>
          <a:xfrm>
            <a:off x="2179261" y="181087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배민지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3B2BE-AE68-CA6A-769D-E9DCCE16E49D}"/>
              </a:ext>
            </a:extLst>
          </p:cNvPr>
          <p:cNvSpPr txBox="1"/>
          <p:nvPr/>
        </p:nvSpPr>
        <p:spPr>
          <a:xfrm>
            <a:off x="2179261" y="2416878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보유장비 </a:t>
            </a:r>
            <a:r>
              <a:rPr lang="en-US" altLang="ko-KR"/>
              <a:t>: </a:t>
            </a:r>
            <a:r>
              <a:rPr lang="ko-KR" altLang="en-US"/>
              <a:t>노트북</a:t>
            </a:r>
            <a:r>
              <a:rPr lang="en-US" altLang="ko-KR"/>
              <a:t>(Windows 10)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2DA31-4282-7FE5-361E-41B242013F18}"/>
              </a:ext>
            </a:extLst>
          </p:cNvPr>
          <p:cNvSpPr txBox="1"/>
          <p:nvPr/>
        </p:nvSpPr>
        <p:spPr>
          <a:xfrm>
            <a:off x="2179261" y="302288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취미 </a:t>
            </a:r>
            <a:r>
              <a:rPr lang="en-US" altLang="ko-KR"/>
              <a:t>: </a:t>
            </a:r>
            <a:r>
              <a:rPr lang="ko-KR" altLang="en-US"/>
              <a:t>노래감상</a:t>
            </a:r>
            <a:r>
              <a:rPr lang="en-US" altLang="ko-KR"/>
              <a:t>, </a:t>
            </a:r>
            <a:r>
              <a:rPr lang="ko-KR" altLang="en-US"/>
              <a:t>드라마시청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98071-BEC8-562A-373F-FA06C8A0BE16}"/>
              </a:ext>
            </a:extLst>
          </p:cNvPr>
          <p:cNvSpPr txBox="1"/>
          <p:nvPr/>
        </p:nvSpPr>
        <p:spPr>
          <a:xfrm>
            <a:off x="2179261" y="362889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좌우명 </a:t>
            </a:r>
            <a:r>
              <a:rPr lang="en-US" altLang="ko-KR"/>
              <a:t>: </a:t>
            </a:r>
            <a:r>
              <a:rPr lang="ko-KR" altLang="en-US"/>
              <a:t>시작이 반이다</a:t>
            </a:r>
            <a:r>
              <a:rPr lang="en-US" altLang="ko-KR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ECC94-7F96-3D43-0CDF-E073E5946204}"/>
              </a:ext>
            </a:extLst>
          </p:cNvPr>
          <p:cNvSpPr txBox="1"/>
          <p:nvPr/>
        </p:nvSpPr>
        <p:spPr>
          <a:xfrm>
            <a:off x="2179261" y="423489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교육에서 기대하는 것 </a:t>
            </a:r>
            <a:r>
              <a:rPr lang="en-US" altLang="ko-KR"/>
              <a:t>: </a:t>
            </a:r>
            <a:r>
              <a:rPr lang="ko-KR" altLang="en-US"/>
              <a:t>포트폴리오 완성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73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민지</dc:creator>
  <cp:lastModifiedBy>배 민지</cp:lastModifiedBy>
  <cp:revision>2</cp:revision>
  <dcterms:created xsi:type="dcterms:W3CDTF">2022-09-05T01:10:31Z</dcterms:created>
  <dcterms:modified xsi:type="dcterms:W3CDTF">2022-09-05T02:08:39Z</dcterms:modified>
</cp:coreProperties>
</file>