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 소개서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2834125"/>
            <a:ext cx="85206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: 김 양호     나이  :  56  (1966년생)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보유장비 : 노트북 (엘지 XNote)l  + 데스크탑 + 메서버(HP)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취미 : 바둑, 음악 감상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좌우명 : 배워서 남주자.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교육에서 기대하는것 :  프로젝트 수행 능력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