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693BF-BE34-B3CF-1DB0-44F1D266A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50E81-F72A-EF84-CB21-57BCDF3F7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A5F1F-8319-61B9-DBE9-F2AADBD1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B78-55D2-4C3E-B54A-476CAFBF8D6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FE38D-70E9-979B-22EF-782DF645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8A613-0B8E-8A08-D22C-685D8F6B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C17E-B94E-4960-B06A-1EC1CDF3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17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066F-F7F6-BD9B-8B1B-4D1BD43F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959A03-F695-628A-8E3C-138AC43EB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30F03-8E87-9EB4-CB6B-BF731E80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B78-55D2-4C3E-B54A-476CAFBF8D6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AABD1-55DF-B0A0-E883-D0DBF89D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F5D93-FAFF-6C44-4C03-AC7FB312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C17E-B94E-4960-B06A-1EC1CDF3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4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9D9F86-B8DF-0B80-562B-951D2AA74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EDD1A2-A5D5-064C-5F9A-0D6CEA26A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D6B5B-0AB1-B29B-2D44-97CCF57D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B78-55D2-4C3E-B54A-476CAFBF8D6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6781E-0A14-B9B7-7AD2-B045793B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B2AC7-88AB-995F-005C-00AF93E0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C17E-B94E-4960-B06A-1EC1CDF3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6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97DEE-C7CC-F638-FF66-C650A250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4C22D-EC25-C6DC-BE34-F0331BBD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08783-CC03-6108-78EE-6193BCF9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B78-55D2-4C3E-B54A-476CAFBF8D6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6089B-321D-CE40-28CA-B8C6A250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1BFF4-0DF6-F73B-F615-624F8E20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C17E-B94E-4960-B06A-1EC1CDF3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3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96161-FDD1-7E3E-34EE-56944806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D2409-BAC1-0104-8254-396F004D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93DA2-3F5C-0512-3B0D-04046010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B78-55D2-4C3E-B54A-476CAFBF8D6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71B85-3D3B-3BCE-F9C3-38B85409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1875B-2814-0D72-568F-3150518E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C17E-B94E-4960-B06A-1EC1CDF3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2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41E10-5193-7E82-31AB-78D868B3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B03F9-C9F5-1813-541C-3D0C98C8A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5A964-219D-47DD-ACAE-2C1DF12E6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2CC4B3-8AF1-6897-339E-B8972851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B78-55D2-4C3E-B54A-476CAFBF8D6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CD6E9-BE0E-6995-0212-CAEC106C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C7C4E-198D-FD39-12E8-01E98BD8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C17E-B94E-4960-B06A-1EC1CDF3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2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F5AA0-FC7A-903E-8CE5-2F880906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3FF79E-49AF-9E62-79D7-CBC41E6F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3296AD-7BC2-7E27-C1A1-17042BF9A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66B5D-4E39-03D9-1260-D1CE5EB65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91EDEA-2856-826F-A455-927826133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C1C6BA-8F3A-2E0C-7B5C-884DC53B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B78-55D2-4C3E-B54A-476CAFBF8D6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3CAF7-536B-43EC-C9D8-3EB22C1C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FBBA48-17C5-4F53-A30F-FA1F74F7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C17E-B94E-4960-B06A-1EC1CDF3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6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6EF27-8597-9FA9-0312-CCDE1CFA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157E10-1EFA-12DC-7D63-3E74D081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B78-55D2-4C3E-B54A-476CAFBF8D6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22C4B8-939F-71B0-CBD6-1E6438FC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40798B-2084-9A45-6B7A-A8B98D36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C17E-B94E-4960-B06A-1EC1CDF3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0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A8F5D8-CCCF-8683-498D-EE9EF6EB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B78-55D2-4C3E-B54A-476CAFBF8D6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96E9A-3CE5-DB7F-1497-F184E5C8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CF0BC4-6405-412E-6FBD-D19A4DF6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C17E-B94E-4960-B06A-1EC1CDF3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9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F7BDE-8FFA-F1F1-C3E8-0EA05B4E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BB0BB-42FF-687B-795E-F9CAC98A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9BA5C-A494-E770-8D55-C60F30F96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B3305-6A7D-3524-6815-A309B862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B78-55D2-4C3E-B54A-476CAFBF8D6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EB0E05-932E-A8FC-73AE-CF26AE1A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C61B3F-B5E6-F3CB-5441-9CC81B0D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C17E-B94E-4960-B06A-1EC1CDF3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3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8C749-379E-4E67-6482-2D876E4C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AABE36-3DC6-F68E-C2B8-81DC94B4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468BF-3A79-C585-4DEE-097BDD11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549A9D-5B28-705D-D613-887FFBEA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9B78-55D2-4C3E-B54A-476CAFBF8D6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3325F-70ED-A799-8975-98496A84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5A90EF-261D-C07E-4946-B311391C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C17E-B94E-4960-B06A-1EC1CDF3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B4441F-426C-7C5E-596F-1EFC1A07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6E327-A1BC-9C2A-B176-333449A32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34FC7-4BEB-6E7C-872E-6B747A449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19B78-55D2-4C3E-B54A-476CAFBF8D6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D92C8-2D69-4470-6C5A-B16D4D807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126DB-C3AD-BB2F-359C-33F5C3B3C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C17E-B94E-4960-B06A-1EC1CDF3A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40519" y="2780929"/>
            <a:ext cx="5016117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”</a:t>
            </a:r>
            <a:r>
              <a:rPr lang="ko-KR" altLang="en-US" sz="44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나를</a:t>
            </a:r>
            <a:r>
              <a:rPr lang="en-US" altLang="ko-KR" sz="44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44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소개합니다</a:t>
            </a:r>
            <a:r>
              <a:rPr lang="en-US" altLang="ko-KR" sz="44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.”</a:t>
            </a:r>
            <a:endParaRPr lang="ko-KR" altLang="en-US" sz="44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93381" y="3631576"/>
            <a:ext cx="2405238" cy="6079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93381" y="3673923"/>
            <a:ext cx="2474812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강</a:t>
            </a:r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	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민</a:t>
            </a:r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	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구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조선일보명조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063552" y="1187024"/>
            <a:ext cx="799288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544" y="548681"/>
            <a:ext cx="2278188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001.</a:t>
            </a:r>
            <a:r>
              <a:rPr lang="en-US" altLang="ko-KR" sz="32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20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인적사항</a:t>
            </a:r>
            <a:endParaRPr lang="ko-KR" altLang="en-US" sz="16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67608" y="3962098"/>
            <a:ext cx="1261884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디자인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70534" y="3962098"/>
            <a:ext cx="902811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생각</a:t>
            </a:r>
            <a:endParaRPr lang="ko-KR" altLang="en-US" sz="2800" b="1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20BF1-141A-19EB-D9A8-4EA0A73FA1B9}"/>
              </a:ext>
            </a:extLst>
          </p:cNvPr>
          <p:cNvSpPr txBox="1"/>
          <p:nvPr/>
        </p:nvSpPr>
        <p:spPr>
          <a:xfrm>
            <a:off x="6317673" y="2254656"/>
            <a:ext cx="3738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강민구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출생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1997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거주지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MBTI : INTJ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대학교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학기 후 휴학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코딩초보입니다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0" name="Picture 6" descr="여러분, 안냐쩨요♥”…손들고 방긋 인사하는 고슴도치 - 인사이트">
            <a:extLst>
              <a:ext uri="{FF2B5EF4-FFF2-40B4-BE49-F238E27FC236}">
                <a16:creationId xmlns:a16="http://schemas.microsoft.com/office/drawing/2014/main" id="{5C3048DD-CAF5-5C48-66A9-3634880E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514021"/>
            <a:ext cx="4104456" cy="48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063552" y="1187024"/>
            <a:ext cx="799288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544" y="548681"/>
            <a:ext cx="2278188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002.</a:t>
            </a:r>
            <a:r>
              <a:rPr lang="en-US" altLang="ko-KR" sz="32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20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전자기기</a:t>
            </a:r>
            <a:endParaRPr lang="ko-KR" altLang="en-US" sz="16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67608" y="3962098"/>
            <a:ext cx="1261884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디자인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5A1625-1FFC-9E35-0975-017293BF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28" y="1484952"/>
            <a:ext cx="2833164" cy="29110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0BE320-E2E4-9F36-9942-AB932F32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04" y="1475000"/>
            <a:ext cx="3643706" cy="3010317"/>
          </a:xfrm>
          <a:prstGeom prst="rect">
            <a:avLst/>
          </a:prstGeom>
        </p:spPr>
      </p:pic>
      <p:pic>
        <p:nvPicPr>
          <p:cNvPr id="2052" name="Picture 4" descr="삼성 갤럭시 탭 S7 WiFi 128GB Mystic Navy : 롯데ON">
            <a:extLst>
              <a:ext uri="{FF2B5EF4-FFF2-40B4-BE49-F238E27FC236}">
                <a16:creationId xmlns:a16="http://schemas.microsoft.com/office/drawing/2014/main" id="{5FAEF3AE-64F9-8274-6455-D1E4087D7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92" y="1187024"/>
            <a:ext cx="3448381" cy="331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5EF831-01D3-4252-7416-9D4C46241C83}"/>
              </a:ext>
            </a:extLst>
          </p:cNvPr>
          <p:cNvSpPr txBox="1"/>
          <p:nvPr/>
        </p:nvSpPr>
        <p:spPr>
          <a:xfrm>
            <a:off x="2519972" y="5429002"/>
            <a:ext cx="78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Samsung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제품을 사용하고 있습니다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DEA41-3D70-002D-EF37-4BB5FD854EAA}"/>
              </a:ext>
            </a:extLst>
          </p:cNvPr>
          <p:cNvSpPr txBox="1"/>
          <p:nvPr/>
        </p:nvSpPr>
        <p:spPr>
          <a:xfrm>
            <a:off x="2828215" y="4403161"/>
            <a:ext cx="17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갤럭시북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EB3B7-F9B2-5336-D95A-EB5AF0A43165}"/>
              </a:ext>
            </a:extLst>
          </p:cNvPr>
          <p:cNvSpPr txBox="1"/>
          <p:nvPr/>
        </p:nvSpPr>
        <p:spPr>
          <a:xfrm>
            <a:off x="5441737" y="4403161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노트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울트라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75524-5D5D-CC1E-8D56-864F025A9821}"/>
              </a:ext>
            </a:extLst>
          </p:cNvPr>
          <p:cNvSpPr txBox="1"/>
          <p:nvPr/>
        </p:nvSpPr>
        <p:spPr>
          <a:xfrm>
            <a:off x="8211010" y="4403161"/>
            <a:ext cx="2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갤럭시탭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S7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063552" y="1187024"/>
            <a:ext cx="799288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544" y="548681"/>
            <a:ext cx="1765227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003.</a:t>
            </a:r>
            <a:r>
              <a:rPr lang="en-US" altLang="ko-KR" sz="32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20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취미</a:t>
            </a:r>
            <a:endParaRPr lang="ko-KR" altLang="en-US" sz="16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67608" y="3962098"/>
            <a:ext cx="1261884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디자인</a:t>
            </a:r>
          </a:p>
        </p:txBody>
      </p:sp>
      <p:pic>
        <p:nvPicPr>
          <p:cNvPr id="3074" name="Picture 2" descr="빈플러스] 티타늄 코팅 스텐 드리퍼 TD03 핸드드립세트 - 티몬">
            <a:extLst>
              <a:ext uri="{FF2B5EF4-FFF2-40B4-BE49-F238E27FC236}">
                <a16:creationId xmlns:a16="http://schemas.microsoft.com/office/drawing/2014/main" id="{558ED5CC-6C1E-6E52-5860-6F8B8E391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36969"/>
            <a:ext cx="3965910" cy="39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 descr="물, 실외, 하늘, 보트이(가) 표시된 사진&#10;&#10;자동 생성된 설명">
            <a:extLst>
              <a:ext uri="{FF2B5EF4-FFF2-40B4-BE49-F238E27FC236}">
                <a16:creationId xmlns:a16="http://schemas.microsoft.com/office/drawing/2014/main" id="{63CBDBD7-ECBB-2B44-1621-CBE88BE39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08" y="1436971"/>
            <a:ext cx="3941126" cy="39662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F81455-7D60-76B5-4EF3-0C49442921A4}"/>
              </a:ext>
            </a:extLst>
          </p:cNvPr>
          <p:cNvSpPr txBox="1"/>
          <p:nvPr/>
        </p:nvSpPr>
        <p:spPr>
          <a:xfrm>
            <a:off x="1991544" y="5671127"/>
            <a:ext cx="39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브루잉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커피 맛집 찾아다니기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5FEDAC-426D-5FDC-6869-EA8FF427CCAF}"/>
              </a:ext>
            </a:extLst>
          </p:cNvPr>
          <p:cNvSpPr txBox="1"/>
          <p:nvPr/>
        </p:nvSpPr>
        <p:spPr>
          <a:xfrm>
            <a:off x="6373324" y="5653215"/>
            <a:ext cx="39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풍경 사진 찍기</a:t>
            </a:r>
          </a:p>
        </p:txBody>
      </p:sp>
    </p:spTree>
    <p:extLst>
      <p:ext uri="{BB962C8B-B14F-4D97-AF65-F5344CB8AC3E}">
        <p14:creationId xmlns:p14="http://schemas.microsoft.com/office/powerpoint/2010/main" val="274346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80727" y="2659559"/>
            <a:ext cx="3630546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“</a:t>
            </a:r>
            <a:r>
              <a:rPr lang="ko-KR" altLang="en-US" sz="44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감사합니다</a:t>
            </a:r>
            <a:r>
              <a:rPr lang="en-US" altLang="ko-KR" sz="44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.”</a:t>
            </a:r>
            <a:endParaRPr lang="ko-KR" altLang="en-US" sz="44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 ExtraBold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</dc:creator>
  <cp:lastModifiedBy>강</cp:lastModifiedBy>
  <cp:revision>2</cp:revision>
  <dcterms:created xsi:type="dcterms:W3CDTF">2022-09-15T02:36:47Z</dcterms:created>
  <dcterms:modified xsi:type="dcterms:W3CDTF">2022-09-15T04:41:42Z</dcterms:modified>
</cp:coreProperties>
</file>