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1" r:id="rId3"/>
    <p:sldId id="287" r:id="rId4"/>
    <p:sldId id="288" r:id="rId5"/>
    <p:sldId id="289" r:id="rId6"/>
    <p:sldId id="290" r:id="rId7"/>
    <p:sldId id="28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02" y="-9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BC71D79-E7E4-47A0-B93D-3513A2A86625}" type="datetimeFigureOut">
              <a:rPr lang="ko-KR" altLang="en-US" smtClean="0"/>
              <a:pPr/>
              <a:t>2022-09-15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E328481-5432-4533-9719-BDCD303DC9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74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82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82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82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82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82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8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90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EA0ABC-889E-4620-B67A-B796E60F3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26F1742-7C0D-4FEF-B4E3-5C81E5B9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66F9557-0EA3-49E5-B1F7-11F4CACC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A0F1D6F-0B86-42B9-8F98-AE4DF309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DD439F-EC74-42B3-9754-603E62AC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4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7621A7-3D5D-4290-B92E-EDF45037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8E9A0E5-596B-4CD1-849A-93E41B3CD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7AFA89-36E0-41E6-8657-9741E09B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C94C439-FC8C-4198-8B47-2E977C88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FC495A6-C9F6-4C65-B795-22626475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7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88BEFB5-7482-44F5-8619-1E2C96695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C39510-0712-48FC-8A09-185E0D50B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796646-1AFC-4696-8C81-1EF2176E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C68AF69-52C7-42AF-8495-A0D12AC8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5A5CE2B-40D5-42FD-9854-8270822B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9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AE4274-A470-488F-9144-53303421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ED97415-BD6C-467C-BBB5-D9848B3FB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FBA26D5-DDD6-441C-A166-3C004B89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E85374C-E593-40E5-BF72-047B5EF7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34FE5B-5918-4191-B04E-E3290232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2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ABB6D0-95FB-4F2C-86F8-CB1D1A4B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2657623-502C-4052-AE3B-F495209F5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0A1AB78-F633-4C53-847C-C6F023C7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7251AD8-FFAA-4455-B96C-A749E226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30B8711-C7A3-4D5F-A1A6-9BE60860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4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E654B6-9312-4948-B6C5-F3B14848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A4B459-E712-4AB5-919C-DD65D43E6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812FD57-B3AC-46C3-BCED-0FD1E930A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46578D1-44B7-445A-99CE-8F5833A3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7A00D0E-8F07-419F-8E20-DE3D52B2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C78BC11-C817-4D31-BB3E-3E9EA43D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38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16A1D7-2CB2-4F5D-818B-1CD0B3E8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66F7AD2-893D-4BA7-BA7B-5C9A915F0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D37CDFA-9B76-49B3-AA1C-A55E4DF32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6EBF143-6CAB-4B0A-8C5D-C479509BB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C6E496A-5B3D-4259-9553-4F713C6BC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025EA281-BE0E-42B1-BA4C-808F77DC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2F351B9-7B64-4E3E-A2AF-DAA1920E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36A2AFB-2077-4727-A2AF-70722DE3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8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2EE82E1-EAEE-40A6-8D45-6AB34CDB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DDBFCFE-14CA-4912-8AC7-5F722664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226F22D-7405-4E19-8C53-E59EF9C7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E20E85E-189B-410D-BEFE-9ED17589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9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1846617-BCE8-41C2-B8DC-FCC0F92D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C2E434C-DD7B-4D79-B027-454D0A0B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6F1CAEF-7383-46CE-B390-5E1D5F2A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5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8069E47-5F21-43F2-A12A-31B061D3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01006EA-C291-40E2-9F36-BC63BD9D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DB632B4-56D0-46B0-A3E7-A8CA3BB9C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A3AE3F2-0072-4EFD-80AF-584B78C0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8D13834-9177-42C3-BF60-58EA34E7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5606331-99D2-4DDA-B1D0-1F0B954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00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4413DC-2452-49EF-A004-A6946542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267AEB4-AA47-41E7-8EF7-4212E05E5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E5473B8-602D-4AD1-A560-344282D5B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FA781B3-1F37-4EEB-8376-EEC12C35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081980E-65C8-4DD3-BC8B-FEFA0927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D4E9689-7BBE-4F93-AA3C-98A7397A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4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E353EEE-C37B-49C1-812C-1C3AD6F2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3F94228-3923-4F45-928C-9449B783C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E37805B-83BF-4772-804B-A95A7CDD2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F870F7C9-AC5A-4CF6-AE32-594B01DD2BDA}" type="datetimeFigureOut">
              <a:rPr lang="ko-KR" altLang="en-US" smtClean="0"/>
              <a:pPr/>
              <a:t>2022-09-15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0E6F7D2-FD29-4994-AAB6-AAF57583B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B128503-4232-46DD-A0AF-1F7037887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6995EDA-B83D-4F62-83A0-5311664780A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01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35760" y="3142696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프로필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anose="02030304000000000000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935760" y="2659207"/>
            <a:ext cx="432048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935760" y="2659207"/>
            <a:ext cx="144016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935760" y="4099367"/>
            <a:ext cx="432048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23992" y="4099367"/>
            <a:ext cx="223224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35760" y="4099368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손지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호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89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5231048" y="377281"/>
            <a:ext cx="6269002" cy="39693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61216" y="377281"/>
            <a:ext cx="306983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1434" y="171212"/>
            <a:ext cx="20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600" dirty="0" smtClean="0">
                <a:latin typeface="Arial" panose="020B0604020202020204" pitchFamily="34" charset="0"/>
                <a:ea typeface="나눔바른고딕 UltraLight" panose="020B0603020101020101" pitchFamily="50" charset="-127"/>
                <a:cs typeface="Arial" panose="020B0604020202020204" pitchFamily="34" charset="0"/>
              </a:rPr>
              <a:t>ABOUT ME</a:t>
            </a:r>
            <a:endParaRPr lang="ko-KR" altLang="en-US" spc="600" dirty="0">
              <a:latin typeface="Arial" panose="020B0604020202020204" pitchFamily="34" charset="0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9442" y="3635288"/>
            <a:ext cx="25617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pc="600" dirty="0" smtClean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손지호</a:t>
            </a:r>
            <a:r>
              <a:rPr lang="en-US" altLang="ko-KR" sz="1500" spc="600" dirty="0" smtClean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	</a:t>
            </a:r>
            <a:r>
              <a:rPr lang="en-US" altLang="ko-KR" sz="1300" spc="600" dirty="0" smtClean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SONJIHO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19442" y="4188080"/>
            <a:ext cx="5568537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spc="600" dirty="0" smtClean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BIRTH </a:t>
            </a:r>
            <a:r>
              <a:rPr lang="en-US" altLang="ko-KR" sz="1300" spc="600" dirty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: 1998.11.26</a:t>
            </a:r>
          </a:p>
          <a:p>
            <a:r>
              <a:rPr lang="en-US" altLang="ko-KR" sz="1300" spc="600" dirty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EMAIL : </a:t>
            </a:r>
            <a:r>
              <a:rPr lang="en-US" altLang="ko-KR" sz="1300" spc="600" dirty="0" smtClean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gw05028@naver.com</a:t>
            </a:r>
            <a:endParaRPr lang="en-US" altLang="ko-KR" sz="1300" spc="600" dirty="0">
              <a:latin typeface="365햇살한조각" panose="02020603020101020101" pitchFamily="18" charset="-127"/>
              <a:ea typeface="365햇살한조각" panose="02020603020101020101" pitchFamily="18" charset="-127"/>
              <a:cs typeface="Arial" panose="020B0604020202020204" pitchFamily="34" charset="0"/>
            </a:endParaRPr>
          </a:p>
          <a:p>
            <a:r>
              <a:rPr lang="en-US" altLang="ko-KR" sz="1300" spc="600" dirty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MBTI : ENTP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19349" y="706736"/>
            <a:ext cx="25617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spc="600" dirty="0" smtClean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Education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284006" y="4070456"/>
            <a:ext cx="2829726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677015" y="1059526"/>
            <a:ext cx="2829726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677015" y="1251291"/>
            <a:ext cx="46252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spc="600" dirty="0" smtClean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2014 – 2017.02</a:t>
            </a:r>
          </a:p>
          <a:p>
            <a:r>
              <a:rPr lang="ko-KR" altLang="en-US" sz="1300" spc="600" dirty="0" smtClean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정신여자고등학교 졸업</a:t>
            </a:r>
            <a:endParaRPr lang="en-US" altLang="ko-KR" sz="1300" spc="600" dirty="0" smtClean="0">
              <a:latin typeface="365햇살한조각" panose="02020603020101020101" pitchFamily="18" charset="-127"/>
              <a:ea typeface="365햇살한조각" panose="02020603020101020101" pitchFamily="18" charset="-127"/>
              <a:cs typeface="Arial" panose="020B0604020202020204" pitchFamily="34" charset="0"/>
            </a:endParaRPr>
          </a:p>
          <a:p>
            <a:r>
              <a:rPr lang="en-US" altLang="ko-KR" sz="1300" spc="600" dirty="0" smtClean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2017 – 2022.02</a:t>
            </a:r>
          </a:p>
          <a:p>
            <a:r>
              <a:rPr lang="ko-KR" altLang="en-US" sz="1300" spc="600" dirty="0" smtClean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경기대학교 응용통계학과 졸업</a:t>
            </a:r>
            <a:endParaRPr lang="en-US" altLang="ko-KR" sz="1300" spc="600" dirty="0">
              <a:latin typeface="365햇살한조각" panose="02020603020101020101" pitchFamily="18" charset="-127"/>
              <a:ea typeface="365햇살한조각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14083" y="2490260"/>
            <a:ext cx="25617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spc="600" dirty="0" smtClean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Experience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6771749" y="2843050"/>
            <a:ext cx="2829726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771749" y="3034815"/>
            <a:ext cx="462529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spc="600" dirty="0" smtClean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2017	</a:t>
            </a:r>
            <a:r>
              <a:rPr lang="ko-KR" altLang="en-US" sz="1300" spc="600" dirty="0" smtClean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응용통계학과 학생회 홍보부원</a:t>
            </a:r>
            <a:endParaRPr lang="en-US" altLang="ko-KR" sz="1300" spc="600" dirty="0" smtClean="0">
              <a:latin typeface="365햇살한조각" panose="02020603020101020101" pitchFamily="18" charset="-127"/>
              <a:ea typeface="365햇살한조각" panose="02020603020101020101" pitchFamily="18" charset="-127"/>
              <a:cs typeface="Arial" panose="020B0604020202020204" pitchFamily="34" charset="0"/>
            </a:endParaRPr>
          </a:p>
          <a:p>
            <a:r>
              <a:rPr lang="en-US" altLang="ko-KR" sz="1300" spc="600" dirty="0" smtClean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	</a:t>
            </a:r>
            <a:r>
              <a:rPr lang="ko-KR" altLang="en-US" sz="1300" spc="600" dirty="0" smtClean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동아리 </a:t>
            </a:r>
            <a:r>
              <a:rPr lang="en-US" altLang="ko-KR" sz="1300" spc="600" dirty="0" smtClean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Guest </a:t>
            </a:r>
            <a:r>
              <a:rPr lang="ko-KR" altLang="en-US" sz="1300" spc="600" dirty="0" smtClean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부원</a:t>
            </a:r>
            <a:endParaRPr lang="en-US" altLang="ko-KR" sz="1300" spc="600" dirty="0" smtClean="0">
              <a:latin typeface="365햇살한조각" panose="02020603020101020101" pitchFamily="18" charset="-127"/>
              <a:ea typeface="365햇살한조각" panose="02020603020101020101" pitchFamily="18" charset="-127"/>
              <a:cs typeface="Arial" panose="020B0604020202020204" pitchFamily="34" charset="0"/>
            </a:endParaRPr>
          </a:p>
          <a:p>
            <a:r>
              <a:rPr lang="en-US" altLang="ko-KR" sz="1300" spc="600" dirty="0" smtClean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2018	</a:t>
            </a:r>
            <a:r>
              <a:rPr lang="ko-KR" altLang="en-US" sz="1300" spc="600" dirty="0" smtClean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학습그룹 </a:t>
            </a:r>
            <a:r>
              <a:rPr lang="en-US" altLang="ko-KR" sz="1300" spc="600" dirty="0" smtClean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‘</a:t>
            </a:r>
            <a:r>
              <a:rPr lang="ko-KR" altLang="en-US" sz="1300" spc="600" dirty="0" smtClean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책갈피</a:t>
            </a:r>
            <a:r>
              <a:rPr lang="en-US" altLang="ko-KR" sz="1300" spc="600" dirty="0" smtClean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’ </a:t>
            </a:r>
            <a:r>
              <a:rPr lang="ko-KR" altLang="en-US" sz="1300" spc="600" dirty="0" smtClean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조장</a:t>
            </a:r>
            <a:endParaRPr lang="en-US" altLang="ko-KR" sz="1300" spc="600" dirty="0" smtClean="0">
              <a:latin typeface="365햇살한조각" panose="02020603020101020101" pitchFamily="18" charset="-127"/>
              <a:ea typeface="365햇살한조각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00579" y="4100786"/>
            <a:ext cx="25617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spc="600" dirty="0" err="1" smtClean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SKills</a:t>
            </a:r>
            <a:endParaRPr lang="en-US" altLang="ko-KR" sz="1300" spc="600" dirty="0" smtClean="0">
              <a:latin typeface="365햇살한조각" panose="02020603020101020101" pitchFamily="18" charset="-127"/>
              <a:ea typeface="365햇살한조각" panose="02020603020101020101" pitchFamily="18" charset="-127"/>
              <a:cs typeface="Arial" panose="020B0604020202020204" pitchFamily="34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6858245" y="4453576"/>
            <a:ext cx="2829726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search.pstatic.net/common/?src=http%3A%2F%2Fblogfiles.naver.net%2FMjAyMTExMzBfMTc2%2FMDAxNjM4MjYwNzU3Nzkz.Q-S2WQpPk-c8uS96kXYum30fANYPWPNYvnvwXsDsA-og.7O9GfxUrCepsxxlKvq5oixPQuWpuPIOMycc_zYa6fTQg.PNG.choi_sinho%2F%25C6%25C4%25C0%25CC%25BD%25E3.png&amp;type=sc960_8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245" y="4543299"/>
            <a:ext cx="934750" cy="93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소스 이미지 보기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2" r="21335"/>
          <a:stretch/>
        </p:blipFill>
        <p:spPr bwMode="auto">
          <a:xfrm>
            <a:off x="7994946" y="4543299"/>
            <a:ext cx="918395" cy="93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소스 이미지 보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801" y="4543299"/>
            <a:ext cx="1676309" cy="93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53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5231048" y="377281"/>
            <a:ext cx="6269002" cy="39693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61216" y="377281"/>
            <a:ext cx="306983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1434" y="171212"/>
            <a:ext cx="20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600" dirty="0" err="1" smtClean="0">
                <a:latin typeface="Arial" panose="020B0604020202020204" pitchFamily="34" charset="0"/>
                <a:ea typeface="나눔바른고딕 UltraLight" panose="020B0603020101020101" pitchFamily="50" charset="-127"/>
                <a:cs typeface="Arial" panose="020B0604020202020204" pitchFamily="34" charset="0"/>
              </a:rPr>
              <a:t>Divice</a:t>
            </a:r>
            <a:endParaRPr lang="ko-KR" altLang="en-US" spc="600" dirty="0">
              <a:latin typeface="Arial" panose="020B0604020202020204" pitchFamily="34" charset="0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2050" name="Picture 2" descr="https://search.pstatic.net/common/?src=http%3A%2F%2Fimgnews.naver.net%2Fimage%2F5493%2F2019%2F12%2F20%2F0000017903_001_20191220144615408.jpg&amp;type=sc960_8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7255201" y="1609390"/>
            <a:ext cx="2943244" cy="196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255202" y="3758790"/>
            <a:ext cx="30736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spc="600" dirty="0" smtClean="0">
                <a:latin typeface="Arial" panose="020B0604020202020204" pitchFamily="34" charset="0"/>
                <a:ea typeface="나눔바른고딕 UltraLight" panose="020B0603020101020101" pitchFamily="50" charset="-127"/>
                <a:cs typeface="Arial" panose="020B0604020202020204" pitchFamily="34" charset="0"/>
              </a:rPr>
              <a:t>Galaxy Note 10 5G</a:t>
            </a:r>
            <a:endParaRPr lang="ko-KR" altLang="en-US" sz="1300" spc="600" dirty="0">
              <a:latin typeface="Arial" panose="020B0604020202020204" pitchFamily="34" charset="0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46906" y="4181649"/>
            <a:ext cx="30736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spc="600" dirty="0" smtClean="0">
                <a:latin typeface="Arial" panose="020B0604020202020204" pitchFamily="34" charset="0"/>
                <a:ea typeface="나눔바른고딕 UltraLight" panose="020B0603020101020101" pitchFamily="50" charset="-127"/>
                <a:cs typeface="Arial" panose="020B0604020202020204" pitchFamily="34" charset="0"/>
              </a:rPr>
              <a:t>LG gram Notebook</a:t>
            </a:r>
          </a:p>
          <a:p>
            <a:pPr algn="ctr"/>
            <a:r>
              <a:rPr lang="en-US" altLang="ko-KR" sz="1300" spc="600" dirty="0" smtClean="0">
                <a:latin typeface="Arial" panose="020B0604020202020204" pitchFamily="34" charset="0"/>
                <a:ea typeface="나눔바른고딕 UltraLight" panose="020B0603020101020101" pitchFamily="50" charset="-127"/>
                <a:cs typeface="Arial" panose="020B0604020202020204" pitchFamily="34" charset="0"/>
              </a:rPr>
              <a:t>(2017)</a:t>
            </a:r>
            <a:endParaRPr lang="ko-KR" altLang="en-US" sz="1300" spc="600" dirty="0">
              <a:latin typeface="Arial" panose="020B0604020202020204" pitchFamily="34" charset="0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2054" name="Picture 6" descr="https://search.pstatic.net/common/?src=http%3A%2F%2Fblogfiles.naver.net%2FMjAxODAxMDhfMjEw%2FMDAxNTE1NDE4MzM2MTU2.gWkTB86L3KHZS5t_SCbQgEiKA4ZpVjJaWvfrFCQnMgUg.h3qkQPxEAcTEk2vUFrtl_0_CiN7mGUlguG7siUtshCwg.PNG.icijiy%2Fimage.png&amp;type=sc960_8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979" y="1425051"/>
            <a:ext cx="3438492" cy="257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35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5231048" y="377281"/>
            <a:ext cx="6269002" cy="39693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61216" y="377281"/>
            <a:ext cx="306983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1434" y="171212"/>
            <a:ext cx="20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600" dirty="0" smtClean="0">
                <a:latin typeface="Arial" panose="020B0604020202020204" pitchFamily="34" charset="0"/>
                <a:ea typeface="나눔바른고딕 UltraLight" panose="020B0603020101020101" pitchFamily="50" charset="-127"/>
                <a:cs typeface="Arial" panose="020B0604020202020204" pitchFamily="34" charset="0"/>
              </a:rPr>
              <a:t>Hobby</a:t>
            </a:r>
          </a:p>
          <a:p>
            <a:pPr algn="ctr"/>
            <a:r>
              <a:rPr lang="en-US" altLang="ko-KR" spc="600" dirty="0" smtClean="0">
                <a:latin typeface="Arial" panose="020B0604020202020204" pitchFamily="34" charset="0"/>
                <a:ea typeface="나눔바른고딕 UltraLight" panose="020B0603020101020101" pitchFamily="50" charset="-127"/>
                <a:cs typeface="Arial" panose="020B0604020202020204" pitchFamily="34" charset="0"/>
              </a:rPr>
              <a:t>- Music</a:t>
            </a:r>
            <a:endParaRPr lang="ko-KR" altLang="en-US" spc="600" dirty="0">
              <a:latin typeface="Arial" panose="020B0604020202020204" pitchFamily="34" charset="0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4102" name="Picture 6" descr="https://musicmeta-phinf.pstatic.net/album/000/462/462948.jpg?type=r360Fll&amp;v=202205130655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4" y="1062242"/>
            <a:ext cx="2192218" cy="219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musicmeta-phinf.pstatic.net/album/000/493/493674.jpg?type=r360Fll&amp;v=202205130655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669" y="392539"/>
            <a:ext cx="2200656" cy="220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musicmeta-phinf.pstatic.net/album/000/583/583412.jpg?type=r360Fll&amp;v=202205130655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204" y="392535"/>
            <a:ext cx="2199755" cy="219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musicmeta-phinf.pstatic.net/album/000/603/603049.jpg?type=r360Fll&amp;v=202205111350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642" y="405413"/>
            <a:ext cx="2171176" cy="217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s://musicmeta-phinf.pstatic.net/album/000/633/633413.jpg?type=r360Fll&amp;v=202205130655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102" y="383123"/>
            <a:ext cx="2192218" cy="219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C:\Users\USER\Downloads\178733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8" y="3294331"/>
            <a:ext cx="2232521" cy="223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17" descr="https://musicmeta-phinf.pstatic.net/album/002/002/2002788.jpg?type=r360Fll&amp;v=202205130655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184" y="2611744"/>
            <a:ext cx="2232070" cy="223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5" name="Picture 19" descr="https://musicmeta-phinf.pstatic.net/album/002/281/2281032.jpg?type=r360Fll&amp;v=202205141510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650" y="2642468"/>
            <a:ext cx="2151420" cy="215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7" name="Picture 21" descr="https://musicmeta-phinf.pstatic.net/album/002/448/2448800.jpg?type=r360Fll&amp;v=202205141510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449" y="2668226"/>
            <a:ext cx="2171176" cy="217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9" name="Picture 23" descr="https://musicmeta-phinf.pstatic.net/album/002/647/2647472.jpg?type=r360Fll&amp;v=202205141510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552" y="2668227"/>
            <a:ext cx="2214225" cy="221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1" name="Picture 25" descr="https://musicmeta-phinf.pstatic.net/album/003/055/3055761.jpg?type=r360Fll&amp;v=202205172105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303" y="4753148"/>
            <a:ext cx="2254466" cy="225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3" name="Picture 27" descr="https://musicmeta-phinf.pstatic.net/album/004/873/4873955.jpg?type=r360Fll&amp;v=2022051108052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769" y="4753148"/>
            <a:ext cx="2194490" cy="21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10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5231048" y="377281"/>
            <a:ext cx="6269002" cy="39693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61216" y="377281"/>
            <a:ext cx="306983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1434" y="171212"/>
            <a:ext cx="20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600" dirty="0" smtClean="0">
                <a:latin typeface="Arial" panose="020B0604020202020204" pitchFamily="34" charset="0"/>
                <a:ea typeface="나눔바른고딕 UltraLight" panose="020B0603020101020101" pitchFamily="50" charset="-127"/>
                <a:cs typeface="Arial" panose="020B0604020202020204" pitchFamily="34" charset="0"/>
              </a:rPr>
              <a:t>Hobby</a:t>
            </a:r>
          </a:p>
          <a:p>
            <a:pPr algn="ctr"/>
            <a:r>
              <a:rPr lang="en-US" altLang="ko-KR" spc="600" dirty="0" smtClean="0">
                <a:latin typeface="Arial" panose="020B0604020202020204" pitchFamily="34" charset="0"/>
                <a:ea typeface="나눔바른고딕 UltraLight" panose="020B0603020101020101" pitchFamily="50" charset="-127"/>
                <a:cs typeface="Arial" panose="020B0604020202020204" pitchFamily="34" charset="0"/>
              </a:rPr>
              <a:t>- Drama</a:t>
            </a:r>
            <a:endParaRPr lang="ko-KR" altLang="en-US" spc="600" dirty="0">
              <a:latin typeface="Arial" panose="020B0604020202020204" pitchFamily="34" charset="0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3074" name="Picture 2" descr="https://search.pstatic.net/common/?src=http%3A%2F%2Fblogfiles.naver.net%2FMjAyMTA5MTdfMjEw%2FMDAxNjMxODA5NTQ0OTkw.srYwWw80PMDSiuEhzaYb6kOu_SnFmaMtcODCy3Vy_-kg.9_xAQ49UJdNOsk-jxGCASUy04PbGu15kbLTxZvm2NJEg.JPEG.cclemona%2F%25B4%25DE%25BF%25AC%25C6%25F7%25BD%25BA%25C5%25CD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16" y="888640"/>
            <a:ext cx="2586260" cy="302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earch.pstatic.net/common/?src=http%3A%2F%2Fimgnews.naver.net%2Fimage%2F112%2F2016%2F03%2F13%2F201603130656006949862_20160313070009_01_99_20160313071007.jpg&amp;type=sc960_83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531" y="695456"/>
            <a:ext cx="2108162" cy="302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search.pstatic.net/common/?src=http%3A%2F%2Fblogfiles.naver.net%2FMjAxNjEyMDVfMSAg%2FMDAxNDgwOTIwMjU3MjY0.VMNHIUlMdPz6IBYTcYDJquilX2E7FHwOwfnkmWjBKK4g.9F2ca_prkgy3XC0uwarqwPdhv6AAdAo2DH9kz3hCYfIg.JPEG.acideru%2F004.jpg&amp;type=sc960_83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12" y="695457"/>
            <a:ext cx="2090079" cy="302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search.pstatic.net/common/?src=http%3A%2F%2Fblogfiles.naver.net%2F20160217_96%2Fgreat1330_1455701193358S9oe3_JPEG%2Fimg-fcbdbbd74f11b9e6b3b33eb662a13d25.jpg&amp;type=sc960_83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223" y="695455"/>
            <a:ext cx="2118905" cy="302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search.pstatic.net/common/?src=http%3A%2F%2Fblogfiles.naver.net%2FMjAyMDA3MzBfMjcz%2FMDAxNTk2MDg3MTgwNDE3.S0k2Bt5qLTpfrRzpxwiJapWhRh6CHiQj0McUwDyThvQg.Qxllyaybeq6wJUTW05j4fHkjwHATybOujFohCRRhWdQg.JPEG.enyong9740%2FIMG_8284.JPG&amp;type=sc960_83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951" y="3951531"/>
            <a:ext cx="2081396" cy="294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search.pstatic.net/common/?src=http%3A%2F%2Fblogfiles.naver.net%2FMjAyMTA1MDlfMTEz%2FMDAxNjIwNTM0MzAwNzc2.8xqIhs4Xytj5CL3SAnIMaLNl6nJcn6eDegFHvw1chAAg.9FCICT6vKl4IEYqVM9rZKpHYpEOhR66tlJSVeMva3GEg.JPEG.switchonu%2F99A692495B3AEB142A.jpg&amp;type=sc960_83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9"/>
          <a:stretch/>
        </p:blipFill>
        <p:spPr bwMode="auto">
          <a:xfrm>
            <a:off x="4507304" y="3784105"/>
            <a:ext cx="2292738" cy="303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search.pstatic.net/common/?src=http%3A%2F%2Fimgnews.naver.net%2Fimage%2F5575%2F2019%2F07%2F01%2F0000051113_001_20190701112850676.jpg&amp;type=sc960_83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115" y="3745468"/>
            <a:ext cx="2188948" cy="309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40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5231048" y="377281"/>
            <a:ext cx="6269002" cy="39693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624851" y="355878"/>
            <a:ext cx="306983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038" y="171212"/>
            <a:ext cx="261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600" dirty="0" smtClean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좋아하는 문구</a:t>
            </a:r>
            <a:endParaRPr lang="en-US" altLang="ko-KR" spc="600" dirty="0" smtClean="0">
              <a:latin typeface="365햇살한조각" panose="02020603020101020101" pitchFamily="18" charset="-127"/>
              <a:ea typeface="365햇살한조각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34301" y="2152420"/>
            <a:ext cx="74377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600" dirty="0" smtClean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“ </a:t>
            </a:r>
            <a:r>
              <a:rPr lang="ko-KR" altLang="en-US" sz="2500" spc="600" dirty="0" smtClean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너무 두려워진다면 잠시 멈춰도 돼</a:t>
            </a:r>
            <a:endParaRPr lang="en-US" altLang="ko-KR" sz="2500" spc="600" dirty="0" smtClean="0">
              <a:latin typeface="365햇살한조각" panose="02020603020101020101" pitchFamily="18" charset="-127"/>
              <a:ea typeface="365햇살한조각" panose="02020603020101020101" pitchFamily="18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2500" spc="600" dirty="0" smtClean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소중한 그때로 다시 </a:t>
            </a:r>
            <a:r>
              <a:rPr lang="en-US" altLang="ko-KR" sz="2500" spc="600" dirty="0" smtClean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Rewind</a:t>
            </a:r>
          </a:p>
          <a:p>
            <a:pPr algn="ctr"/>
            <a:r>
              <a:rPr lang="ko-KR" altLang="en-US" sz="2500" spc="600" dirty="0" smtClean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한</a:t>
            </a:r>
            <a:r>
              <a:rPr lang="en-US" altLang="ko-KR" sz="2500" spc="600" dirty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2500" spc="600" dirty="0" smtClean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걸음씩 내딛다 보면 찾을 거야 </a:t>
            </a:r>
            <a:r>
              <a:rPr lang="en-US" altLang="ko-KR" sz="2500" spc="600" dirty="0" smtClean="0">
                <a:latin typeface="365햇살한조각" panose="02020603020101020101" pitchFamily="18" charset="-127"/>
                <a:ea typeface="365햇살한조각" panose="02020603020101020101" pitchFamily="18" charset="-127"/>
                <a:cs typeface="Arial" panose="020B0604020202020204" pitchFamily="34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403616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35760" y="3142696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조선일보명조" panose="02030304000000000000" pitchFamily="18" charset="-127"/>
              </a:rPr>
              <a:t>END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935760" y="2659207"/>
            <a:ext cx="432048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935760" y="2659207"/>
            <a:ext cx="144016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935760" y="4099367"/>
            <a:ext cx="432048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23992" y="4099367"/>
            <a:ext cx="223224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2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73</Words>
  <Application>Microsoft Office PowerPoint</Application>
  <PresentationFormat>사용자 지정</PresentationFormat>
  <Paragraphs>37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최수희</dc:creator>
  <cp:lastModifiedBy>Windows 사용자</cp:lastModifiedBy>
  <cp:revision>11</cp:revision>
  <dcterms:created xsi:type="dcterms:W3CDTF">2020-08-17T06:50:45Z</dcterms:created>
  <dcterms:modified xsi:type="dcterms:W3CDTF">2022-09-15T05:12:43Z</dcterms:modified>
</cp:coreProperties>
</file>