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47A6C-48C5-4D0A-A823-091203661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46F73B-51AA-49F5-9C2C-444348D7A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laptop </a:t>
          </a:r>
          <a:r>
            <a:rPr lang="ko-KR" dirty="0"/>
            <a:t>컴퓨터 </a:t>
          </a:r>
          <a:r>
            <a:rPr lang="en-US" dirty="0"/>
            <a:t>(Window)</a:t>
          </a:r>
        </a:p>
      </dgm:t>
    </dgm:pt>
    <dgm:pt modelId="{ED6467AF-89E1-4023-A05F-A2223591CA59}" type="parTrans" cxnId="{3272E2D3-1715-4063-87D2-F80A07E78845}">
      <dgm:prSet/>
      <dgm:spPr/>
      <dgm:t>
        <a:bodyPr/>
        <a:lstStyle/>
        <a:p>
          <a:endParaRPr lang="en-US"/>
        </a:p>
      </dgm:t>
    </dgm:pt>
    <dgm:pt modelId="{E961B9D2-93E2-4EF9-9808-69A9D52A456F}" type="sibTrans" cxnId="{3272E2D3-1715-4063-87D2-F80A07E78845}">
      <dgm:prSet/>
      <dgm:spPr/>
      <dgm:t>
        <a:bodyPr/>
        <a:lstStyle/>
        <a:p>
          <a:endParaRPr lang="en-US"/>
        </a:p>
      </dgm:t>
    </dgm:pt>
    <dgm:pt modelId="{3C8E88FB-36B9-460A-9EE6-87D9AF4DF7F3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갤럭시 </a:t>
          </a:r>
          <a:r>
            <a:rPr lang="ko-KR" altLang="en-US" dirty="0"/>
            <a:t>노트</a:t>
          </a:r>
          <a:r>
            <a:rPr lang="en-US" altLang="ko-KR" dirty="0"/>
            <a:t>10</a:t>
          </a:r>
          <a:endParaRPr lang="en-US" dirty="0"/>
        </a:p>
      </dgm:t>
    </dgm:pt>
    <dgm:pt modelId="{1E7701CD-B2EB-4B41-B4EF-087BC05A4CFD}" type="parTrans" cxnId="{71E04A80-4B21-4EE5-B27F-4FE68AD89963}">
      <dgm:prSet/>
      <dgm:spPr/>
      <dgm:t>
        <a:bodyPr/>
        <a:lstStyle/>
        <a:p>
          <a:endParaRPr lang="en-US"/>
        </a:p>
      </dgm:t>
    </dgm:pt>
    <dgm:pt modelId="{D4DE134B-E388-4337-A2A6-3A406CDDAF49}" type="sibTrans" cxnId="{71E04A80-4B21-4EE5-B27F-4FE68AD89963}">
      <dgm:prSet/>
      <dgm:spPr/>
      <dgm:t>
        <a:bodyPr/>
        <a:lstStyle/>
        <a:p>
          <a:endParaRPr lang="en-US"/>
        </a:p>
      </dgm:t>
    </dgm:pt>
    <dgm:pt modelId="{09FA5149-EEEC-4DB0-8B15-C98810CAC5C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갤럭시 탭 </a:t>
          </a:r>
          <a:r>
            <a:rPr lang="en-US"/>
            <a:t>S6 </a:t>
          </a:r>
          <a:r>
            <a:rPr lang="ko-KR"/>
            <a:t>라이트</a:t>
          </a:r>
          <a:endParaRPr lang="en-US"/>
        </a:p>
      </dgm:t>
    </dgm:pt>
    <dgm:pt modelId="{97BFD90F-F15C-4AE8-8E87-04FA665CED0F}" type="parTrans" cxnId="{7A29BC43-182F-47CA-99F0-DB6E2BE838F3}">
      <dgm:prSet/>
      <dgm:spPr/>
      <dgm:t>
        <a:bodyPr/>
        <a:lstStyle/>
        <a:p>
          <a:endParaRPr lang="en-US"/>
        </a:p>
      </dgm:t>
    </dgm:pt>
    <dgm:pt modelId="{1C75A8C5-B82B-48D7-8AF7-9D9B4237A52A}" type="sibTrans" cxnId="{7A29BC43-182F-47CA-99F0-DB6E2BE838F3}">
      <dgm:prSet/>
      <dgm:spPr/>
      <dgm:t>
        <a:bodyPr/>
        <a:lstStyle/>
        <a:p>
          <a:endParaRPr lang="en-US"/>
        </a:p>
      </dgm:t>
    </dgm:pt>
    <dgm:pt modelId="{14214333-2B11-452A-B1CF-9A9D3BF79A53}" type="pres">
      <dgm:prSet presAssocID="{37747A6C-48C5-4D0A-A823-091203661316}" presName="root" presStyleCnt="0">
        <dgm:presLayoutVars>
          <dgm:dir/>
          <dgm:resizeHandles val="exact"/>
        </dgm:presLayoutVars>
      </dgm:prSet>
      <dgm:spPr/>
    </dgm:pt>
    <dgm:pt modelId="{91201859-274D-44EB-A745-15F8F1601D64}" type="pres">
      <dgm:prSet presAssocID="{5D46F73B-51AA-49F5-9C2C-444348D7A200}" presName="compNode" presStyleCnt="0"/>
      <dgm:spPr/>
    </dgm:pt>
    <dgm:pt modelId="{8592AB6B-D96D-452B-986A-41A8FF813596}" type="pres">
      <dgm:prSet presAssocID="{5D46F73B-51AA-49F5-9C2C-444348D7A2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랩톱"/>
        </a:ext>
      </dgm:extLst>
    </dgm:pt>
    <dgm:pt modelId="{40F1B0AA-F091-433D-9315-0D96681F0A20}" type="pres">
      <dgm:prSet presAssocID="{5D46F73B-51AA-49F5-9C2C-444348D7A200}" presName="spaceRect" presStyleCnt="0"/>
      <dgm:spPr/>
    </dgm:pt>
    <dgm:pt modelId="{D9F83950-2080-46EB-BD8B-58AFAE01DDAC}" type="pres">
      <dgm:prSet presAssocID="{5D46F73B-51AA-49F5-9C2C-444348D7A200}" presName="textRect" presStyleLbl="revTx" presStyleIdx="0" presStyleCnt="3" custScaleY="178091">
        <dgm:presLayoutVars>
          <dgm:chMax val="1"/>
          <dgm:chPref val="1"/>
        </dgm:presLayoutVars>
      </dgm:prSet>
      <dgm:spPr/>
    </dgm:pt>
    <dgm:pt modelId="{BB27230C-ECE1-4E04-822F-CDF701DEC75F}" type="pres">
      <dgm:prSet presAssocID="{E961B9D2-93E2-4EF9-9808-69A9D52A456F}" presName="sibTrans" presStyleCnt="0"/>
      <dgm:spPr/>
    </dgm:pt>
    <dgm:pt modelId="{CC7496A4-8083-4F56-89AB-F3585F9638CB}" type="pres">
      <dgm:prSet presAssocID="{3C8E88FB-36B9-460A-9EE6-87D9AF4DF7F3}" presName="compNode" presStyleCnt="0"/>
      <dgm:spPr/>
    </dgm:pt>
    <dgm:pt modelId="{3B6D5D47-7C25-4396-9F65-FA2C2D41718D}" type="pres">
      <dgm:prSet presAssocID="{3C8E88FB-36B9-460A-9EE6-87D9AF4DF7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BA1865C-D3FF-486F-BF55-AC907C097EF6}" type="pres">
      <dgm:prSet presAssocID="{3C8E88FB-36B9-460A-9EE6-87D9AF4DF7F3}" presName="spaceRect" presStyleCnt="0"/>
      <dgm:spPr/>
    </dgm:pt>
    <dgm:pt modelId="{2283C1D8-BAB6-4241-8525-46D891265978}" type="pres">
      <dgm:prSet presAssocID="{3C8E88FB-36B9-460A-9EE6-87D9AF4DF7F3}" presName="textRect" presStyleLbl="revTx" presStyleIdx="1" presStyleCnt="3">
        <dgm:presLayoutVars>
          <dgm:chMax val="1"/>
          <dgm:chPref val="1"/>
        </dgm:presLayoutVars>
      </dgm:prSet>
      <dgm:spPr/>
    </dgm:pt>
    <dgm:pt modelId="{2A40D580-2836-4F34-BCAB-C1606B6F1390}" type="pres">
      <dgm:prSet presAssocID="{D4DE134B-E388-4337-A2A6-3A406CDDAF49}" presName="sibTrans" presStyleCnt="0"/>
      <dgm:spPr/>
    </dgm:pt>
    <dgm:pt modelId="{6B08CFE8-1C63-4126-BC94-048AFCB7DD15}" type="pres">
      <dgm:prSet presAssocID="{09FA5149-EEEC-4DB0-8B15-C98810CAC5CF}" presName="compNode" presStyleCnt="0"/>
      <dgm:spPr/>
    </dgm:pt>
    <dgm:pt modelId="{F8BBBF34-84D8-45D5-8D90-68F544E393D6}" type="pres">
      <dgm:prSet presAssocID="{09FA5149-EEEC-4DB0-8B15-C98810CAC5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태블릿"/>
        </a:ext>
      </dgm:extLst>
    </dgm:pt>
    <dgm:pt modelId="{0374EF1E-09F4-4F5C-B32F-2FD47A6EF6C4}" type="pres">
      <dgm:prSet presAssocID="{09FA5149-EEEC-4DB0-8B15-C98810CAC5CF}" presName="spaceRect" presStyleCnt="0"/>
      <dgm:spPr/>
    </dgm:pt>
    <dgm:pt modelId="{B00FEB89-A7AA-4164-890D-3D677F3E1D2A}" type="pres">
      <dgm:prSet presAssocID="{09FA5149-EEEC-4DB0-8B15-C98810CAC5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72550C-A451-4B3C-A3A0-D9737700BF5D}" type="presOf" srcId="{09FA5149-EEEC-4DB0-8B15-C98810CAC5CF}" destId="{B00FEB89-A7AA-4164-890D-3D677F3E1D2A}" srcOrd="0" destOrd="0" presId="urn:microsoft.com/office/officeart/2018/2/layout/IconLabelList"/>
    <dgm:cxn modelId="{7A29BC43-182F-47CA-99F0-DB6E2BE838F3}" srcId="{37747A6C-48C5-4D0A-A823-091203661316}" destId="{09FA5149-EEEC-4DB0-8B15-C98810CAC5CF}" srcOrd="2" destOrd="0" parTransId="{97BFD90F-F15C-4AE8-8E87-04FA665CED0F}" sibTransId="{1C75A8C5-B82B-48D7-8AF7-9D9B4237A52A}"/>
    <dgm:cxn modelId="{71E04A80-4B21-4EE5-B27F-4FE68AD89963}" srcId="{37747A6C-48C5-4D0A-A823-091203661316}" destId="{3C8E88FB-36B9-460A-9EE6-87D9AF4DF7F3}" srcOrd="1" destOrd="0" parTransId="{1E7701CD-B2EB-4B41-B4EF-087BC05A4CFD}" sibTransId="{D4DE134B-E388-4337-A2A6-3A406CDDAF49}"/>
    <dgm:cxn modelId="{2FD86885-3583-4BBB-995A-072F39B295D0}" type="presOf" srcId="{5D46F73B-51AA-49F5-9C2C-444348D7A200}" destId="{D9F83950-2080-46EB-BD8B-58AFAE01DDAC}" srcOrd="0" destOrd="0" presId="urn:microsoft.com/office/officeart/2018/2/layout/IconLabelList"/>
    <dgm:cxn modelId="{C0F7BA94-C499-4461-93E7-DB43E2BF89D5}" type="presOf" srcId="{3C8E88FB-36B9-460A-9EE6-87D9AF4DF7F3}" destId="{2283C1D8-BAB6-4241-8525-46D891265978}" srcOrd="0" destOrd="0" presId="urn:microsoft.com/office/officeart/2018/2/layout/IconLabelList"/>
    <dgm:cxn modelId="{C7ED1AB0-8D90-4A5F-A8CE-44A4F923EEDA}" type="presOf" srcId="{37747A6C-48C5-4D0A-A823-091203661316}" destId="{14214333-2B11-452A-B1CF-9A9D3BF79A53}" srcOrd="0" destOrd="0" presId="urn:microsoft.com/office/officeart/2018/2/layout/IconLabelList"/>
    <dgm:cxn modelId="{3272E2D3-1715-4063-87D2-F80A07E78845}" srcId="{37747A6C-48C5-4D0A-A823-091203661316}" destId="{5D46F73B-51AA-49F5-9C2C-444348D7A200}" srcOrd="0" destOrd="0" parTransId="{ED6467AF-89E1-4023-A05F-A2223591CA59}" sibTransId="{E961B9D2-93E2-4EF9-9808-69A9D52A456F}"/>
    <dgm:cxn modelId="{78DD8597-CCC8-49B9-80F9-5EC98D955DF7}" type="presParOf" srcId="{14214333-2B11-452A-B1CF-9A9D3BF79A53}" destId="{91201859-274D-44EB-A745-15F8F1601D64}" srcOrd="0" destOrd="0" presId="urn:microsoft.com/office/officeart/2018/2/layout/IconLabelList"/>
    <dgm:cxn modelId="{BA066343-8323-435E-917E-46F15D3ED345}" type="presParOf" srcId="{91201859-274D-44EB-A745-15F8F1601D64}" destId="{8592AB6B-D96D-452B-986A-41A8FF813596}" srcOrd="0" destOrd="0" presId="urn:microsoft.com/office/officeart/2018/2/layout/IconLabelList"/>
    <dgm:cxn modelId="{2FB35D10-4D70-4F86-B337-4A8B3BBB2D09}" type="presParOf" srcId="{91201859-274D-44EB-A745-15F8F1601D64}" destId="{40F1B0AA-F091-433D-9315-0D96681F0A20}" srcOrd="1" destOrd="0" presId="urn:microsoft.com/office/officeart/2018/2/layout/IconLabelList"/>
    <dgm:cxn modelId="{172414B6-4895-491F-9A56-86E3DD05DEA3}" type="presParOf" srcId="{91201859-274D-44EB-A745-15F8F1601D64}" destId="{D9F83950-2080-46EB-BD8B-58AFAE01DDAC}" srcOrd="2" destOrd="0" presId="urn:microsoft.com/office/officeart/2018/2/layout/IconLabelList"/>
    <dgm:cxn modelId="{8673E221-7984-40EC-BDB5-DA23D99A5E54}" type="presParOf" srcId="{14214333-2B11-452A-B1CF-9A9D3BF79A53}" destId="{BB27230C-ECE1-4E04-822F-CDF701DEC75F}" srcOrd="1" destOrd="0" presId="urn:microsoft.com/office/officeart/2018/2/layout/IconLabelList"/>
    <dgm:cxn modelId="{EEA5F0F9-08A6-4DF6-B05C-D7BC971CA8A5}" type="presParOf" srcId="{14214333-2B11-452A-B1CF-9A9D3BF79A53}" destId="{CC7496A4-8083-4F56-89AB-F3585F9638CB}" srcOrd="2" destOrd="0" presId="urn:microsoft.com/office/officeart/2018/2/layout/IconLabelList"/>
    <dgm:cxn modelId="{9915F9CB-32AB-455F-9023-E5CD89ADBA3A}" type="presParOf" srcId="{CC7496A4-8083-4F56-89AB-F3585F9638CB}" destId="{3B6D5D47-7C25-4396-9F65-FA2C2D41718D}" srcOrd="0" destOrd="0" presId="urn:microsoft.com/office/officeart/2018/2/layout/IconLabelList"/>
    <dgm:cxn modelId="{AB8E794E-6DE2-4818-8CE3-89419AA74A29}" type="presParOf" srcId="{CC7496A4-8083-4F56-89AB-F3585F9638CB}" destId="{8BA1865C-D3FF-486F-BF55-AC907C097EF6}" srcOrd="1" destOrd="0" presId="urn:microsoft.com/office/officeart/2018/2/layout/IconLabelList"/>
    <dgm:cxn modelId="{63F9E81B-BBFC-4C48-8D5E-CEB0773D715D}" type="presParOf" srcId="{CC7496A4-8083-4F56-89AB-F3585F9638CB}" destId="{2283C1D8-BAB6-4241-8525-46D891265978}" srcOrd="2" destOrd="0" presId="urn:microsoft.com/office/officeart/2018/2/layout/IconLabelList"/>
    <dgm:cxn modelId="{EECF9064-4683-4F61-963A-8C1D8A8800C8}" type="presParOf" srcId="{14214333-2B11-452A-B1CF-9A9D3BF79A53}" destId="{2A40D580-2836-4F34-BCAB-C1606B6F1390}" srcOrd="3" destOrd="0" presId="urn:microsoft.com/office/officeart/2018/2/layout/IconLabelList"/>
    <dgm:cxn modelId="{F952F42D-8B68-44F8-AE0C-A0D3133049D7}" type="presParOf" srcId="{14214333-2B11-452A-B1CF-9A9D3BF79A53}" destId="{6B08CFE8-1C63-4126-BC94-048AFCB7DD15}" srcOrd="4" destOrd="0" presId="urn:microsoft.com/office/officeart/2018/2/layout/IconLabelList"/>
    <dgm:cxn modelId="{D4342068-2FAD-4B1C-9C49-77C98932498D}" type="presParOf" srcId="{6B08CFE8-1C63-4126-BC94-048AFCB7DD15}" destId="{F8BBBF34-84D8-45D5-8D90-68F544E393D6}" srcOrd="0" destOrd="0" presId="urn:microsoft.com/office/officeart/2018/2/layout/IconLabelList"/>
    <dgm:cxn modelId="{2E94C954-E9CE-4FEB-BE0B-AEADD3BB87B7}" type="presParOf" srcId="{6B08CFE8-1C63-4126-BC94-048AFCB7DD15}" destId="{0374EF1E-09F4-4F5C-B32F-2FD47A6EF6C4}" srcOrd="1" destOrd="0" presId="urn:microsoft.com/office/officeart/2018/2/layout/IconLabelList"/>
    <dgm:cxn modelId="{03B2CAE5-DC51-4BE4-B073-C35645D68285}" type="presParOf" srcId="{6B08CFE8-1C63-4126-BC94-048AFCB7DD15}" destId="{B00FEB89-A7AA-4164-890D-3D677F3E1D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2AB6B-D96D-452B-986A-41A8FF813596}">
      <dsp:nvSpPr>
        <dsp:cNvPr id="0" name=""/>
        <dsp:cNvSpPr/>
      </dsp:nvSpPr>
      <dsp:spPr>
        <a:xfrm>
          <a:off x="947201" y="678191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83950-2080-46EB-BD8B-58AFAE01DDAC}">
      <dsp:nvSpPr>
        <dsp:cNvPr id="0" name=""/>
        <dsp:cNvSpPr/>
      </dsp:nvSpPr>
      <dsp:spPr>
        <a:xfrm>
          <a:off x="59990" y="2232358"/>
          <a:ext cx="3226223" cy="128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laptop </a:t>
          </a:r>
          <a:r>
            <a:rPr lang="ko-KR" sz="2500" kern="1200" dirty="0"/>
            <a:t>컴퓨터 </a:t>
          </a:r>
          <a:r>
            <a:rPr lang="en-US" sz="2500" kern="1200" dirty="0"/>
            <a:t>(Window)</a:t>
          </a:r>
        </a:p>
      </dsp:txBody>
      <dsp:txXfrm>
        <a:off x="59990" y="2232358"/>
        <a:ext cx="3226223" cy="1282255"/>
      </dsp:txXfrm>
    </dsp:sp>
    <dsp:sp modelId="{3B6D5D47-7C25-4396-9F65-FA2C2D41718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3C1D8-BAB6-4241-8525-46D89126597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갤럭시 </a:t>
          </a:r>
          <a:r>
            <a:rPr lang="ko-KR" altLang="en-US" sz="2500" kern="1200" dirty="0"/>
            <a:t>노트</a:t>
          </a:r>
          <a:r>
            <a:rPr lang="en-US" altLang="ko-KR" sz="2500" kern="1200" dirty="0"/>
            <a:t>10</a:t>
          </a:r>
          <a:endParaRPr lang="en-US" sz="2500" kern="1200" dirty="0"/>
        </a:p>
      </dsp:txBody>
      <dsp:txXfrm>
        <a:off x="3850802" y="2654049"/>
        <a:ext cx="3226223" cy="720000"/>
      </dsp:txXfrm>
    </dsp:sp>
    <dsp:sp modelId="{F8BBBF34-84D8-45D5-8D90-68F544E393D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FEB89-A7AA-4164-890D-3D677F3E1D2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갤럭시 탭 </a:t>
          </a:r>
          <a:r>
            <a:rPr lang="en-US" sz="2500" kern="1200"/>
            <a:t>S6 </a:t>
          </a:r>
          <a:r>
            <a:rPr lang="ko-KR" sz="2500" kern="1200"/>
            <a:t>라이트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2878-5162-6C89-ED72-AEBF7B67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6FDAB-BABF-5CE7-DAFA-6FC91BE89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331DF-9C79-4334-CD8D-1C862779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B13DB-88D5-A563-7E51-F84420D9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78810-8AEE-F1A3-EE3A-0B3A4427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39FD-B68D-0E38-74F7-5EF90D9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21F9EF-F5E9-9B85-C6F8-34B43108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DCB26-C9E5-E632-13AA-2ECC9459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44654-B89E-FFDC-0CBB-FCBB77C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75761-6459-CFBA-EC15-46E827CB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F70A88-DBF5-7127-34C2-BD903959C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FC86D-C78A-AA5F-EA29-423F83C89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733D0-9194-9BCA-CD78-0E072E6E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0FB0F-5CDF-F04A-02E2-5B283C8C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0EB75-1531-56DE-44A0-B4C75A33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025BA-01DA-CB49-BC25-A3EA8E7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FFA0-774C-3E4C-4E9D-921B0DB9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781A4-DF42-2E6A-CE7A-4C2EC9D0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3BECC-83D3-56F8-1247-0AAA3298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7AF77-2964-3FF6-0D26-EFD623A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F70D4-E9CF-45F5-0902-6528EF7B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571EB-5AD4-F7D8-EF47-7A1C781B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8B771-6290-4A4E-EBF3-D73FF969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02A3A-A039-7A12-8058-314FAB2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5A5-B9AA-864C-2C7F-E5D8F7B3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79DD5-0050-6A89-A153-B20A5843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DAE3C-4242-AE10-CB19-2E494A65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AFE95-2927-EAAD-FC71-12FCDA55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8A418-0130-53AF-624D-02ED1E72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34790-8ACE-E152-A621-37AB8001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B5BEB-8EE2-0CC0-4E78-54DF677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85CFB-5A0D-995C-CAC8-3DE614D7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3B7B-3990-6673-DD91-63D12CA1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0EB8F-8760-F503-ACD0-7106367C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94D41F-84A8-CE9F-9AA2-CC42FECDC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6050F1-92BA-C488-2EC3-99994755F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1F5DF-591B-5A85-88D7-E5846B96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F2117-4DB9-8814-1F6C-542A08F5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934912-76E7-EDBF-95D6-85D6493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1C96-B4A7-4D18-F130-6B2C272C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6D61F2-8EA9-902A-D571-177D144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DEAE7-9708-B7C6-874E-59CBBEAF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3117E-014C-6E54-8F9D-D8FDBE13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DE2DE-A1CD-DA1F-E2DC-081FC9C5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D1ED8-EE00-ABC5-4E90-5BCE595E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2B012B-20BA-EF62-56B4-D8BA0E3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E39DC-FB98-DCC3-7AA3-EC07A23D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6C950-70C5-2622-B4A9-9D2AB68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3BE2E-1F42-5F6E-5C01-D133A60F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F6EA5-1E1D-DDBA-5EE1-6511131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8C7CD-6675-8CB9-697A-861D7282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96792-10A0-17AA-FEEB-065BE644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2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731CD-CE8B-63E5-74D8-F79D5D18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FB6E6F-3D23-6230-5868-C7244E184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F15B9-2D28-9BBC-6853-5D3ACBA4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5F5C7-693C-DAB3-4C4B-654953B1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2D14B-2283-EC25-BF31-46270AD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8FD19-85FC-4612-00D3-BA06777D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F6F46-3B17-D954-6904-7DE30B39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A455D-D086-C33A-D4F0-659999D0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B693D-09F8-1830-E678-79947C9FD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D304-1E29-474A-B858-1D9711142C80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63EE-76B4-490D-0AB8-E50A0F71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14066-10BD-F45F-128E-CDBC7E0A9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5EF0-F562-4C1B-9C1C-2944AA367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53574E5-3D51-2A85-2B0E-5FBFA70E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chemeClr val="tx2"/>
                </a:solidFill>
              </a:rPr>
              <a:t>자기소개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E2A66A-B7DA-F24E-FA60-41FDCEC5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이 준 희</a:t>
            </a:r>
          </a:p>
        </p:txBody>
      </p:sp>
    </p:spTree>
    <p:extLst>
      <p:ext uri="{BB962C8B-B14F-4D97-AF65-F5344CB8AC3E}">
        <p14:creationId xmlns:p14="http://schemas.microsoft.com/office/powerpoint/2010/main" val="75162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D33B55-B014-7E64-6AD8-73B2B16C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취미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CC2F7-5ED8-DED4-F41C-43474CE8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2200" dirty="0" err="1"/>
              <a:t>오토캠핑</a:t>
            </a:r>
            <a:endParaRPr lang="en-US" altLang="ko-KR" sz="2200" dirty="0"/>
          </a:p>
          <a:p>
            <a:r>
              <a:rPr lang="ko-KR" altLang="en-US" sz="2200" dirty="0"/>
              <a:t>만들기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Picture 4" descr="학교 및 사무용품">
            <a:extLst>
              <a:ext uri="{FF2B5EF4-FFF2-40B4-BE49-F238E27FC236}">
                <a16:creationId xmlns:a16="http://schemas.microsoft.com/office/drawing/2014/main" id="{2D8D21B1-5C80-7798-252A-C245B4CBD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0" r="166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34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9C76EF-E1A7-88C1-1AB0-614A245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보유 디바이스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BBAFDF9-2FB5-2679-39F4-127DDE8C8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5365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7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509E-6136-0651-15AB-3182DDF3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교육과정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6FA44-BD22-D459-D22D-5932100F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 분석가로 경력 전환</a:t>
            </a:r>
          </a:p>
        </p:txBody>
      </p:sp>
    </p:spTree>
    <p:extLst>
      <p:ext uri="{BB962C8B-B14F-4D97-AF65-F5344CB8AC3E}">
        <p14:creationId xmlns:p14="http://schemas.microsoft.com/office/powerpoint/2010/main" val="376123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FB83-F107-9D84-5F23-BDB5627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좋은 글귀</a:t>
            </a:r>
            <a:endParaRPr lang="ko-KR" altLang="en-US" dirty="0"/>
          </a:p>
        </p:txBody>
      </p:sp>
      <p:pic>
        <p:nvPicPr>
          <p:cNvPr id="1030" name="Picture 6" descr="짧고좋은글귀 - 지금 무엇인가 망설이고 있다면 생각을 실천으로 옮기는 용기와 결단력이 필요할때!... | Facebook">
            <a:extLst>
              <a:ext uri="{FF2B5EF4-FFF2-40B4-BE49-F238E27FC236}">
                <a16:creationId xmlns:a16="http://schemas.microsoft.com/office/drawing/2014/main" id="{DED12E2D-B798-4720-F861-566B014A3C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20" y="1690688"/>
            <a:ext cx="4696044" cy="46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자기소개</vt:lpstr>
      <vt:lpstr>취미</vt:lpstr>
      <vt:lpstr>보유 디바이스</vt:lpstr>
      <vt:lpstr>교육과정 목표</vt:lpstr>
      <vt:lpstr>좋은 글귀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</dc:title>
  <dc:creator>이 준희</dc:creator>
  <cp:lastModifiedBy>이 준희</cp:lastModifiedBy>
  <cp:revision>2</cp:revision>
  <dcterms:created xsi:type="dcterms:W3CDTF">2022-09-15T03:58:53Z</dcterms:created>
  <dcterms:modified xsi:type="dcterms:W3CDTF">2022-09-15T04:27:58Z</dcterms:modified>
</cp:coreProperties>
</file>