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4986" y="3248698"/>
            <a:ext cx="7193163" cy="2191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350" y="9418239"/>
            <a:ext cx="873883" cy="3340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51334" y="9398582"/>
            <a:ext cx="2639788" cy="283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0697" y="6026892"/>
            <a:ext cx="5294051" cy="6661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8984" y="1419194"/>
            <a:ext cx="1878226" cy="1331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8598" y="6839542"/>
            <a:ext cx="599565" cy="5001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7547" y="6839542"/>
            <a:ext cx="599575" cy="50013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1843" y="6839542"/>
            <a:ext cx="1555022" cy="5001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92502" y="6839539"/>
            <a:ext cx="599575" cy="5001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8527" y="2944855"/>
            <a:ext cx="3681473" cy="464437"/>
            <a:chOff x="1878527" y="2944855"/>
            <a:chExt cx="3681473" cy="4644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527" y="2944855"/>
              <a:ext cx="3681473" cy="4644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23239" y="2993487"/>
            <a:ext cx="1874193" cy="3573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3722" y="5142857"/>
            <a:ext cx="1512243" cy="1512243"/>
            <a:chOff x="2413722" y="5142857"/>
            <a:chExt cx="1512243" cy="15122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13722" y="5142857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16658" y="5142857"/>
            <a:ext cx="1512243" cy="1512243"/>
            <a:chOff x="6016658" y="5142857"/>
            <a:chExt cx="1512243" cy="15122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6658" y="5142857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84943" y="5142857"/>
            <a:ext cx="1512243" cy="1512243"/>
            <a:chOff x="9884943" y="5142857"/>
            <a:chExt cx="1512243" cy="15122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84943" y="5142857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99654" y="5142857"/>
            <a:ext cx="1512243" cy="1512243"/>
            <a:chOff x="13499654" y="5142857"/>
            <a:chExt cx="1512243" cy="15122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99654" y="5142857"/>
              <a:ext cx="1512243" cy="15122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43952" y="5324581"/>
            <a:ext cx="1211103" cy="12693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09341" y="5324581"/>
            <a:ext cx="1306341" cy="12693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81636" y="5324581"/>
            <a:ext cx="1315865" cy="126931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58800" y="5324581"/>
            <a:ext cx="1325389" cy="126931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508667" y="9398582"/>
            <a:ext cx="902255" cy="2838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024655" y="570683"/>
            <a:ext cx="645274" cy="33749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86350" y="9418239"/>
            <a:ext cx="873883" cy="334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365" y="1618234"/>
            <a:ext cx="3052237" cy="163881"/>
            <a:chOff x="679365" y="1618234"/>
            <a:chExt cx="3052237" cy="163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65" y="1618234"/>
              <a:ext cx="3052237" cy="163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04" y="836434"/>
            <a:ext cx="2158584" cy="12754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24667" y="570684"/>
            <a:ext cx="645274" cy="337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51334" y="9398582"/>
            <a:ext cx="2639788" cy="2838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4174" y="4216832"/>
            <a:ext cx="3130186" cy="2068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36327" y="4262545"/>
            <a:ext cx="6171429" cy="1911801"/>
            <a:chOff x="3036327" y="4262545"/>
            <a:chExt cx="6171429" cy="19118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6327" y="4262545"/>
              <a:ext cx="6171429" cy="19118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350" y="9418239"/>
            <a:ext cx="873883" cy="334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365" y="1618234"/>
            <a:ext cx="3052237" cy="163881"/>
            <a:chOff x="679365" y="1618234"/>
            <a:chExt cx="3052237" cy="163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65" y="1618234"/>
              <a:ext cx="3052237" cy="163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04" y="836434"/>
            <a:ext cx="2158584" cy="12754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8953" y="570684"/>
            <a:ext cx="280950" cy="337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9007" y="6344755"/>
            <a:ext cx="1632853" cy="5303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48698" y="2997431"/>
            <a:ext cx="3085714" cy="3085714"/>
            <a:chOff x="3248698" y="2997431"/>
            <a:chExt cx="3085714" cy="30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698" y="2997431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71549" y="3457701"/>
            <a:ext cx="2444258" cy="2651398"/>
            <a:chOff x="10871549" y="3457701"/>
            <a:chExt cx="2444258" cy="2651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1549" y="3457701"/>
              <a:ext cx="2444258" cy="2651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11830" y="6351500"/>
            <a:ext cx="720205" cy="5303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1334" y="9398582"/>
            <a:ext cx="2639788" cy="2838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6350" y="9418239"/>
            <a:ext cx="873883" cy="334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365" y="1618234"/>
            <a:ext cx="4150605" cy="163881"/>
            <a:chOff x="679365" y="1618234"/>
            <a:chExt cx="4150605" cy="163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65" y="1618234"/>
              <a:ext cx="4150605" cy="163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04" y="875934"/>
            <a:ext cx="4552698" cy="12754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8953" y="570684"/>
            <a:ext cx="280950" cy="337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4169" y="6480385"/>
            <a:ext cx="1139100" cy="5779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48405" y="6480385"/>
            <a:ext cx="1294567" cy="5303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48812" y="3208886"/>
            <a:ext cx="4468356" cy="2977042"/>
            <a:chOff x="2248812" y="3208886"/>
            <a:chExt cx="4468356" cy="29770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812" y="3208886"/>
              <a:ext cx="4468356" cy="2977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7803" y="3157213"/>
            <a:ext cx="6171429" cy="3240000"/>
            <a:chOff x="9507803" y="3157213"/>
            <a:chExt cx="6171429" cy="3240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7803" y="3157213"/>
              <a:ext cx="6171429" cy="324000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1334" y="9398582"/>
            <a:ext cx="2639788" cy="2838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6350" y="9418239"/>
            <a:ext cx="873883" cy="334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365" y="1618234"/>
            <a:ext cx="1846558" cy="163881"/>
            <a:chOff x="679365" y="1618234"/>
            <a:chExt cx="1846558" cy="163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65" y="1618234"/>
              <a:ext cx="1846558" cy="163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04" y="875931"/>
            <a:ext cx="2158584" cy="12754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8953" y="570684"/>
            <a:ext cx="280950" cy="337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6350" y="9418239"/>
            <a:ext cx="1989626" cy="3340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51334" y="9398582"/>
            <a:ext cx="2639788" cy="2933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4479" y="3023148"/>
            <a:ext cx="9216820" cy="45194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519" y="3249566"/>
            <a:ext cx="7789706" cy="2191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350" y="9418239"/>
            <a:ext cx="1989626" cy="3340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51334" y="9398582"/>
            <a:ext cx="2639788" cy="293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2022-09-15T13:14:01Z</dcterms:created>
  <dcterms:modified xsi:type="dcterms:W3CDTF">2022-09-15T13:14:01Z</dcterms:modified>
</cp:coreProperties>
</file>