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3B5E9"/>
    <a:srgbClr val="7030A0"/>
    <a:srgbClr val="7CE5EA"/>
    <a:srgbClr val="13B3BF"/>
    <a:srgbClr val="61B1CA"/>
    <a:srgbClr val="42D457"/>
    <a:srgbClr val="7DEF4E"/>
    <a:srgbClr val="0066FF"/>
    <a:srgbClr val="EB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C87D1F9-6F6D-CA92-7EF9-A7E9ED4F15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48406" y="2669308"/>
            <a:ext cx="2080254" cy="18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8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1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12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71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6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92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0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57497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6519936-56DA-841A-8F2A-B4149111BF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14132" y="714028"/>
            <a:ext cx="1573430" cy="144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4A79CEA-78D3-9062-62CD-2AC8A13958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72347" y="2869895"/>
            <a:ext cx="1519653" cy="13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0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8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3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8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3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3" descr="C:\Users\James\Desktop\msft\Berlin\build Assets\hashOverlaySD-FullResolve.png">
            <a:extLst>
              <a:ext uri="{FF2B5EF4-FFF2-40B4-BE49-F238E27FC236}">
                <a16:creationId xmlns:a16="http://schemas.microsoft.com/office/drawing/2014/main" id="{7452EACD-7587-4705-082F-6559B12529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las </a:t>
            </a:r>
            <a:r>
              <a:rPr lang="en-US" dirty="0" err="1"/>
              <a:t>aplicaciones</a:t>
            </a:r>
            <a:r>
              <a:rPr lang="en-US" dirty="0"/>
              <a:t>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Programación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41384878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Personalizado 5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33CCCC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3CCCC"/>
      </a:hlink>
      <a:folHlink>
        <a:srgbClr val="954F72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2857</TotalTime>
  <Words>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Berlín</vt:lpstr>
      <vt:lpstr>Introducción a las aplicaciones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aplicaciones web</dc:title>
  <dc:creator>Admin</dc:creator>
  <cp:lastModifiedBy>Patricia Vega Flores</cp:lastModifiedBy>
  <cp:revision>99</cp:revision>
  <dcterms:created xsi:type="dcterms:W3CDTF">2015-08-11T01:29:39Z</dcterms:created>
  <dcterms:modified xsi:type="dcterms:W3CDTF">2023-08-23T15:57:19Z</dcterms:modified>
</cp:coreProperties>
</file>