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9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0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87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54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8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5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6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1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3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3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0ABC1DC-AE81-4D21-B674-2D950F6B933E}"/>
              </a:ext>
            </a:extLst>
          </p:cNvPr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530" y="6064934"/>
            <a:ext cx="639233" cy="487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33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Programación Web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Presentación de la materia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78827" y="6141497"/>
            <a:ext cx="7526338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b="1" dirty="0">
                <a:solidFill>
                  <a:schemeClr val="accent1"/>
                </a:solidFill>
              </a:rPr>
              <a:t>Patricia Vega Flores</a:t>
            </a:r>
          </a:p>
        </p:txBody>
      </p:sp>
    </p:spTree>
    <p:extLst>
      <p:ext uri="{BB962C8B-B14F-4D97-AF65-F5344CB8AC3E}">
        <p14:creationId xmlns:p14="http://schemas.microsoft.com/office/powerpoint/2010/main" val="1102619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488</TotalTime>
  <Words>9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Citable</vt:lpstr>
      <vt:lpstr>Programación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Web</dc:title>
  <dc:creator>PC</dc:creator>
  <cp:lastModifiedBy>Patricia Vega Flores</cp:lastModifiedBy>
  <cp:revision>64</cp:revision>
  <dcterms:created xsi:type="dcterms:W3CDTF">2019-01-21T06:18:43Z</dcterms:created>
  <dcterms:modified xsi:type="dcterms:W3CDTF">2024-01-30T17:03:00Z</dcterms:modified>
</cp:coreProperties>
</file>