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" Target="slides/slide1.xml"></Relationship><Relationship Id="rId3" Type="http://schemas.openxmlformats.org/officeDocument/2006/relationships/slide" Target="slides/slide2.xml"></Relationship><Relationship Id="rId4" Type="http://schemas.openxmlformats.org/officeDocument/2006/relationships/slide" Target="slides/slide3.xml"></Relationship><Relationship Id="rId5" Type="http://schemas.openxmlformats.org/officeDocument/2006/relationships/slide" Target="slides/slide4.xml"></Relationship><Relationship Id="rId6" Type="http://schemas.openxmlformats.org/officeDocument/2006/relationships/theme" Target="theme/theme1.xml"></Relationship><Relationship Id="rId7" Type="http://schemas.openxmlformats.org/officeDocument/2006/relationships/presProps" Target="presProps.xml"></Relationship><Relationship Id="rId8" Type="http://schemas.openxmlformats.org/officeDocument/2006/relationships/viewProps" Target="viewProps.xml"></Relationship><Relationship Id="rId9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11/21/2019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11/21/2019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11/21/2019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11/21/2019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11/21/2019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11/21/2019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11/21/2019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11/21/2019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11/21/2019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11/21/2019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11/21/2019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11/21/2019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PC 방 구매 어플리케이션 만들기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575310" y="26543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프론트 파트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565785" y="1363345"/>
            <a:ext cx="10913110" cy="48526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574040" y="1363345"/>
            <a:ext cx="2015490" cy="4843780"/>
          </a:xfrm>
          <a:prstGeom prst="rect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548640" y="1971675"/>
            <a:ext cx="2049145" cy="463550"/>
          </a:xfrm>
          <a:prstGeom prst="rect"/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네비 1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542925" y="1409065"/>
            <a:ext cx="2049145" cy="4635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BANNER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568960" y="2454910"/>
            <a:ext cx="2049145" cy="463550"/>
          </a:xfrm>
          <a:prstGeom prst="rect"/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네비 2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572135" y="2947035"/>
            <a:ext cx="2049145" cy="463550"/>
          </a:xfrm>
          <a:prstGeom prst="rect"/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네비 3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575310" y="3430270"/>
            <a:ext cx="2049145" cy="463550"/>
          </a:xfrm>
          <a:prstGeom prst="rect"/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네비 4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2759710" y="1449070"/>
            <a:ext cx="8650605" cy="3001010"/>
          </a:xfrm>
          <a:prstGeom prst="rect"/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2982595" y="1637665"/>
            <a:ext cx="1192530" cy="926465"/>
          </a:xfrm>
          <a:prstGeom prst="rect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4363085" y="2683510"/>
            <a:ext cx="1192530" cy="9264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4375150" y="1640840"/>
            <a:ext cx="1192530" cy="926465"/>
          </a:xfrm>
          <a:prstGeom prst="rect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2976880" y="2686685"/>
            <a:ext cx="1192530" cy="926465"/>
          </a:xfrm>
          <a:prstGeom prst="rect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5812155" y="2683510"/>
            <a:ext cx="1192530" cy="9264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5824220" y="1640840"/>
            <a:ext cx="1192530" cy="9264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7244080" y="2683510"/>
            <a:ext cx="1192530" cy="9264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7256145" y="1640840"/>
            <a:ext cx="1192530" cy="9264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8658860" y="2683510"/>
            <a:ext cx="1192530" cy="9264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8670925" y="1640840"/>
            <a:ext cx="1192530" cy="9264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9979025" y="2683510"/>
            <a:ext cx="1192530" cy="9264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9991090" y="1640840"/>
            <a:ext cx="1192530" cy="9264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4354195" y="2683510"/>
            <a:ext cx="1192530" cy="926465"/>
          </a:xfrm>
          <a:prstGeom prst="rect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5803265" y="2683510"/>
            <a:ext cx="1192530" cy="926465"/>
          </a:xfrm>
          <a:prstGeom prst="rect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5815330" y="1640840"/>
            <a:ext cx="1192530" cy="926465"/>
          </a:xfrm>
          <a:prstGeom prst="rect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7235190" y="2683510"/>
            <a:ext cx="1192530" cy="926465"/>
          </a:xfrm>
          <a:prstGeom prst="rect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7247255" y="1640840"/>
            <a:ext cx="1192530" cy="926465"/>
          </a:xfrm>
          <a:prstGeom prst="rect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8649970" y="2683510"/>
            <a:ext cx="1192530" cy="926465"/>
          </a:xfrm>
          <a:prstGeom prst="rect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8662035" y="1640840"/>
            <a:ext cx="1192530" cy="926465"/>
          </a:xfrm>
          <a:prstGeom prst="rect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9970135" y="2683510"/>
            <a:ext cx="1192530" cy="926465"/>
          </a:xfrm>
          <a:prstGeom prst="rect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9982200" y="1640840"/>
            <a:ext cx="1192530" cy="926465"/>
          </a:xfrm>
          <a:prstGeom prst="rect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 rot="0">
            <a:off x="11306810" y="1697355"/>
            <a:ext cx="60960" cy="2564130"/>
          </a:xfrm>
          <a:prstGeom prst="rect"/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16200000">
            <a:off x="10878185" y="1209040"/>
            <a:ext cx="909320" cy="154305"/>
          </a:xfrm>
          <a:prstGeom prst="rightArrow"/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5400000">
            <a:off x="10890250" y="4555490"/>
            <a:ext cx="909320" cy="154305"/>
          </a:xfrm>
          <a:prstGeom prst="rightArrow"/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2760345" y="4594860"/>
            <a:ext cx="5829935" cy="1526540"/>
          </a:xfrm>
          <a:prstGeom prst="rect"/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구매 아이템 저장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8769350" y="4655185"/>
            <a:ext cx="2315210" cy="1449070"/>
          </a:xfrm>
          <a:prstGeom prst="rect"/>
          <a:solidFill>
            <a:srgbClr val="ED7D31"/>
          </a:solidFill>
          <a:ln w="12700" cap="flat" cmpd="sng">
            <a:prstDash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구매액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구매 방법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구매 버튼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575310" y="26543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MAINWINDOW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565785" y="1586230"/>
            <a:ext cx="10913110" cy="46297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574040" y="1594485"/>
            <a:ext cx="2015490" cy="4612640"/>
          </a:xfrm>
          <a:prstGeom prst="rect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2588895" y="4689475"/>
            <a:ext cx="8898890" cy="1526540"/>
          </a:xfrm>
          <a:prstGeom prst="rect"/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577215" y="1409065"/>
            <a:ext cx="10953115" cy="168910"/>
          </a:xfrm>
          <a:prstGeom prst="rect"/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피씨 카페   					                            X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할게 많아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0 더미이미지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 네비게이션 구현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 스타일링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 애니메이션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0</Paragraphs>
  <Words>20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ingyeoking13</dc:creator>
  <cp:lastModifiedBy>ingyeoking13</cp:lastModifiedBy>
</cp:coreProperties>
</file>