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7DE05-A1CC-4850-BD97-D99FBFEA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1999E-2034-41FB-8373-06619558B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0930D-9A4C-4E90-8DFD-FA8BA521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88DB0-481F-4B18-B227-52ECFEB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41FE9-B1F5-4A5E-8686-12D248EF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4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E8284-0551-48F2-914B-F31F525D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858E0-D633-4C11-8456-F3F6BCBC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9DE3C-A5F9-4D8B-B1F2-8A097635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177AA-5286-4532-BB27-BF35E8E8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34F60-D725-4DA3-ACC6-A24C8503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159BF4-BCE0-445D-A014-3AC6935B5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155FEA-7831-4F56-8B42-91C0E713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D32A5-7F5B-43C0-86BD-2D8A5958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01B5A-3B0C-47DB-9681-8256397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00EB3-8FA8-4BE6-AE4B-A1403B54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2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4A91A-EEB0-4710-AD39-29E2133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CDAC9-D33F-4A44-B669-1DC1BE67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A7199-78C4-47AC-8761-BD8848A7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30629-D7DF-4C14-A55F-2D7C494B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DC2B9-6A4F-454F-96CC-923D9D3F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596F-1335-4D23-AE48-D98E5624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287FC-20F7-43B1-A6E3-DD777384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55C8E-82E3-4195-A83C-1F6B837B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D7735-F7CC-418A-BCDD-0A050A69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998A2-6BF3-4BD1-B855-579D39A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EDDE2-A989-4D97-B553-E23EE7F0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82162-D8D6-4B5C-A3EB-DFD3571CF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9D0EE-AAC0-4A3B-83D7-70F8EA4A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DFC94-8EBF-4913-814B-A8D8A217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1FDA5-4FBC-4001-BC08-7AC86420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2623C-967C-4BF7-90CC-F2CA9221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A82A-1B4E-4043-8CB2-9C089628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7F964-821F-4F7E-B857-77B236EE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4C681A-9211-442D-B4E9-A260D8BB3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B755C-56AA-4FF7-8025-C77BD739E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1C9BB-2584-42EB-BFEC-C650AC77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0C98D-C53D-4754-86BE-F4CCC55A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86FC19-35DA-4B49-8E8A-71B63EA7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B6136-B6EB-4133-8981-5F38EB93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7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719F-B300-49B5-A5C2-F13EFA4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476AC-0CDE-48C0-B4E5-5C76ED73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6E566C-7757-4AC0-AD04-30B011DC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052ACF-5079-4B28-B46A-FDFF64B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EEAD23-0F09-4436-90F8-A271A403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CEC4C-2010-4634-94F1-C5C2C7D4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BA1E5-D499-4D88-ABAF-EF82C0B7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34E19-4F9A-4EC8-BE1E-2168E5BB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8A318-522F-4E48-B129-E68641FA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F0E0E9-5DA8-4968-9D46-3A3E7994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0BF86-46CF-4255-8371-E369E217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831FA-6CBA-4998-A081-CDE4F069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BA7CD-5605-4277-BBF6-F51F8ECA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1E52-F4F4-4B55-83EF-4A91C4BA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086B76-A0C6-409B-B46D-E6DEB84B4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7FAEA-2FEE-4893-B423-73F3EC567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960AF-4FB5-4839-AF3F-FC7BC43F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DE456-C3DD-4047-8134-956DB097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941CF-3924-4379-9FE5-F068786E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9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A13AD-D457-4045-BADB-1B809E9B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D0E1A-815C-4621-B4E5-88228DBC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175C3-8AE2-49D5-BE94-7E652DB7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96090-8A3B-4D48-9CFC-2EB136B4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915B0-7B73-4E0B-A9C7-8E1247007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5E8FF9-9070-493E-8892-FA89C9FFF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19" b="42811"/>
          <a:stretch/>
        </p:blipFill>
        <p:spPr>
          <a:xfrm>
            <a:off x="1793288" y="667905"/>
            <a:ext cx="4232059" cy="35134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AA1302-A918-452B-B120-E32C8CCBCACD}"/>
              </a:ext>
            </a:extLst>
          </p:cNvPr>
          <p:cNvSpPr/>
          <p:nvPr/>
        </p:nvSpPr>
        <p:spPr>
          <a:xfrm>
            <a:off x="2388092" y="1819922"/>
            <a:ext cx="1775535" cy="1775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8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356988-437B-4FDB-A1BD-1F470DE36DF2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8806AC-9D28-4661-B2A1-5CD7B52A445B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7BBF4-9B0F-46D8-AA08-84F622FCFEB4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4FF07-D873-498D-8ABE-3CD742C45A21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22B9E3-C105-48E0-9081-F76EFE2AE747}"/>
              </a:ext>
            </a:extLst>
          </p:cNvPr>
          <p:cNvCxnSpPr>
            <a:cxnSpLocks/>
          </p:cNvCxnSpPr>
          <p:nvPr/>
        </p:nvCxnSpPr>
        <p:spPr>
          <a:xfrm>
            <a:off x="1429304" y="2494625"/>
            <a:ext cx="4323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6328E5-A0B5-4A6B-B6CD-BEAE0A7084C8}"/>
              </a:ext>
            </a:extLst>
          </p:cNvPr>
          <p:cNvSpPr txBox="1"/>
          <p:nvPr/>
        </p:nvSpPr>
        <p:spPr>
          <a:xfrm>
            <a:off x="878888" y="228688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Ei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13DBD5-950D-4F0A-8A92-25DFC5836284}"/>
              </a:ext>
            </a:extLst>
          </p:cNvPr>
          <p:cNvCxnSpPr>
            <a:cxnSpLocks/>
          </p:cNvCxnSpPr>
          <p:nvPr/>
        </p:nvCxnSpPr>
        <p:spPr>
          <a:xfrm>
            <a:off x="1429304" y="2816881"/>
            <a:ext cx="43234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C43F2-5F3A-42DD-A79A-C50C31113518}"/>
              </a:ext>
            </a:extLst>
          </p:cNvPr>
          <p:cNvSpPr txBox="1"/>
          <p:nvPr/>
        </p:nvSpPr>
        <p:spPr>
          <a:xfrm>
            <a:off x="878888" y="2609138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EF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A5B6AA-AD77-4FDA-B821-6F9B6CA947CC}"/>
              </a:ext>
            </a:extLst>
          </p:cNvPr>
          <p:cNvCxnSpPr>
            <a:cxnSpLocks/>
          </p:cNvCxnSpPr>
          <p:nvPr/>
        </p:nvCxnSpPr>
        <p:spPr>
          <a:xfrm>
            <a:off x="3364637" y="2494626"/>
            <a:ext cx="0" cy="31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4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ECC7EA-04D6-463A-9ACF-1F2E18DA3DDA}"/>
              </a:ext>
            </a:extLst>
          </p:cNvPr>
          <p:cNvSpPr/>
          <p:nvPr/>
        </p:nvSpPr>
        <p:spPr>
          <a:xfrm>
            <a:off x="2352583" y="1100831"/>
            <a:ext cx="656947" cy="2485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6A4B58-C2A6-4A3A-A19D-14AC09F0A8A7}"/>
              </a:ext>
            </a:extLst>
          </p:cNvPr>
          <p:cNvSpPr/>
          <p:nvPr/>
        </p:nvSpPr>
        <p:spPr>
          <a:xfrm>
            <a:off x="3009530" y="1793289"/>
            <a:ext cx="656947" cy="179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02FD93-E890-4F4F-A0A4-58A6BA20CC73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3338003" y="1793289"/>
            <a:ext cx="1" cy="18643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2681A9-8D5D-4DEF-9AC5-9A46F4B88257}"/>
              </a:ext>
            </a:extLst>
          </p:cNvPr>
          <p:cNvSpPr txBox="1"/>
          <p:nvPr/>
        </p:nvSpPr>
        <p:spPr>
          <a:xfrm>
            <a:off x="2220674" y="358275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n1/2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16541-891B-47CC-B1A1-225ECD96EBBF}"/>
              </a:ext>
            </a:extLst>
          </p:cNvPr>
          <p:cNvSpPr txBox="1"/>
          <p:nvPr/>
        </p:nvSpPr>
        <p:spPr>
          <a:xfrm>
            <a:off x="3115577" y="145322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n2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1F0867-75FA-47EC-81E4-46851630D263}"/>
              </a:ext>
            </a:extLst>
          </p:cNvPr>
          <p:cNvCxnSpPr>
            <a:cxnSpLocks/>
          </p:cNvCxnSpPr>
          <p:nvPr/>
        </p:nvCxnSpPr>
        <p:spPr>
          <a:xfrm flipV="1">
            <a:off x="2681056" y="1100830"/>
            <a:ext cx="0" cy="25567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DD43C6-3289-492D-86FA-6D083E673F49}"/>
              </a:ext>
            </a:extLst>
          </p:cNvPr>
          <p:cNvSpPr txBox="1"/>
          <p:nvPr/>
        </p:nvSpPr>
        <p:spPr>
          <a:xfrm>
            <a:off x="2458880" y="71757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6706F-431F-4428-B0A4-F3DBA055E304}"/>
              </a:ext>
            </a:extLst>
          </p:cNvPr>
          <p:cNvSpPr txBox="1"/>
          <p:nvPr/>
        </p:nvSpPr>
        <p:spPr>
          <a:xfrm>
            <a:off x="2573066" y="358657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n1/2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29754-D663-4190-8E84-0A0F54F3B293}"/>
              </a:ext>
            </a:extLst>
          </p:cNvPr>
          <p:cNvSpPr txBox="1"/>
          <p:nvPr/>
        </p:nvSpPr>
        <p:spPr>
          <a:xfrm>
            <a:off x="2991807" y="358657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n2/2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9D8AB-6BFA-489E-B4C9-4FE60C7CC24F}"/>
              </a:ext>
            </a:extLst>
          </p:cNvPr>
          <p:cNvSpPr txBox="1"/>
          <p:nvPr/>
        </p:nvSpPr>
        <p:spPr>
          <a:xfrm>
            <a:off x="3329142" y="356882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n2/2</a:t>
            </a:r>
            <a:endParaRPr lang="ko-KR" altLang="en-US" sz="11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845FE3-5C5C-4D47-A0A2-DD4EC377CF67}"/>
              </a:ext>
            </a:extLst>
          </p:cNvPr>
          <p:cNvSpPr/>
          <p:nvPr/>
        </p:nvSpPr>
        <p:spPr>
          <a:xfrm>
            <a:off x="2787604" y="1257641"/>
            <a:ext cx="443852" cy="2616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777B643-D5E1-44B0-883A-9E428BCE3CEC}"/>
              </a:ext>
            </a:extLst>
          </p:cNvPr>
          <p:cNvSpPr/>
          <p:nvPr/>
        </p:nvSpPr>
        <p:spPr>
          <a:xfrm flipH="1">
            <a:off x="2090709" y="1257641"/>
            <a:ext cx="443852" cy="2616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9D943D5-3116-4AEC-96D9-6EF2493C0DAA}"/>
              </a:ext>
            </a:extLst>
          </p:cNvPr>
          <p:cNvSpPr/>
          <p:nvPr/>
        </p:nvSpPr>
        <p:spPr>
          <a:xfrm>
            <a:off x="3444301" y="2417085"/>
            <a:ext cx="427597" cy="2616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A59C3EB-C853-4234-B4A2-FC3AC06E25FE}"/>
              </a:ext>
            </a:extLst>
          </p:cNvPr>
          <p:cNvSpPr/>
          <p:nvPr/>
        </p:nvSpPr>
        <p:spPr>
          <a:xfrm flipH="1">
            <a:off x="2769820" y="2422109"/>
            <a:ext cx="427597" cy="2616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0A2A-C499-49ED-952C-CAAF36E98973}"/>
              </a:ext>
            </a:extLst>
          </p:cNvPr>
          <p:cNvSpPr txBox="1"/>
          <p:nvPr/>
        </p:nvSpPr>
        <p:spPr>
          <a:xfrm>
            <a:off x="4204772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18D45-F96B-4091-8E87-BB06E2466033}"/>
              </a:ext>
            </a:extLst>
          </p:cNvPr>
          <p:cNvSpPr/>
          <p:nvPr/>
        </p:nvSpPr>
        <p:spPr>
          <a:xfrm>
            <a:off x="4783612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02A007-CC98-431E-945D-CDB5A57D9B91}"/>
              </a:ext>
            </a:extLst>
          </p:cNvPr>
          <p:cNvSpPr/>
          <p:nvPr/>
        </p:nvSpPr>
        <p:spPr>
          <a:xfrm>
            <a:off x="4390483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4A2047-E665-475E-B89C-BBC3F5F94170}"/>
              </a:ext>
            </a:extLst>
          </p:cNvPr>
          <p:cNvSpPr/>
          <p:nvPr/>
        </p:nvSpPr>
        <p:spPr>
          <a:xfrm>
            <a:off x="4381360" y="2210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46E912-4CB1-47E0-BBFA-7503AD3791E0}"/>
              </a:ext>
            </a:extLst>
          </p:cNvPr>
          <p:cNvSpPr/>
          <p:nvPr/>
        </p:nvSpPr>
        <p:spPr>
          <a:xfrm>
            <a:off x="3992006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75BE1-70E5-43F9-9728-9929194BE0A7}"/>
              </a:ext>
            </a:extLst>
          </p:cNvPr>
          <p:cNvSpPr txBox="1"/>
          <p:nvPr/>
        </p:nvSpPr>
        <p:spPr>
          <a:xfrm>
            <a:off x="5309743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CDA703-055B-481E-B198-ABC128ABADDE}"/>
              </a:ext>
            </a:extLst>
          </p:cNvPr>
          <p:cNvSpPr/>
          <p:nvPr/>
        </p:nvSpPr>
        <p:spPr>
          <a:xfrm>
            <a:off x="5490770" y="22105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8D860-2974-48C3-9437-B2FA749A24B9}"/>
              </a:ext>
            </a:extLst>
          </p:cNvPr>
          <p:cNvSpPr/>
          <p:nvPr/>
        </p:nvSpPr>
        <p:spPr>
          <a:xfrm>
            <a:off x="5888583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F63AD-0139-4F60-88D2-C4589BB128D8}"/>
              </a:ext>
            </a:extLst>
          </p:cNvPr>
          <p:cNvSpPr/>
          <p:nvPr/>
        </p:nvSpPr>
        <p:spPr>
          <a:xfrm>
            <a:off x="5495454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3C767D-7DB6-4D50-9EFF-A140822040D0}"/>
              </a:ext>
            </a:extLst>
          </p:cNvPr>
          <p:cNvSpPr/>
          <p:nvPr/>
        </p:nvSpPr>
        <p:spPr>
          <a:xfrm>
            <a:off x="5096977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04249-DCB7-4463-A48F-713A9C8280B3}"/>
              </a:ext>
            </a:extLst>
          </p:cNvPr>
          <p:cNvSpPr txBox="1"/>
          <p:nvPr/>
        </p:nvSpPr>
        <p:spPr>
          <a:xfrm>
            <a:off x="4204772" y="3730460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49DF7-F9A5-4E78-9A38-F48236F8C8A8}"/>
              </a:ext>
            </a:extLst>
          </p:cNvPr>
          <p:cNvSpPr/>
          <p:nvPr/>
        </p:nvSpPr>
        <p:spPr>
          <a:xfrm>
            <a:off x="4390483" y="352304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88C101-F3B1-41C7-950D-75916655F871}"/>
              </a:ext>
            </a:extLst>
          </p:cNvPr>
          <p:cNvSpPr/>
          <p:nvPr/>
        </p:nvSpPr>
        <p:spPr>
          <a:xfrm>
            <a:off x="4783612" y="3937877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24B5A3-45D2-40B9-9784-B0C2BE7F5655}"/>
              </a:ext>
            </a:extLst>
          </p:cNvPr>
          <p:cNvSpPr/>
          <p:nvPr/>
        </p:nvSpPr>
        <p:spPr>
          <a:xfrm>
            <a:off x="4390483" y="439637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86F788-1D08-4EF0-AB8E-1C25FCEDE779}"/>
              </a:ext>
            </a:extLst>
          </p:cNvPr>
          <p:cNvSpPr/>
          <p:nvPr/>
        </p:nvSpPr>
        <p:spPr>
          <a:xfrm>
            <a:off x="3992006" y="394225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250C-FC21-45D6-BABB-39C6F40F1115}"/>
              </a:ext>
            </a:extLst>
          </p:cNvPr>
          <p:cNvSpPr txBox="1"/>
          <p:nvPr/>
        </p:nvSpPr>
        <p:spPr>
          <a:xfrm>
            <a:off x="3072747" y="2461623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1F1340-065E-4B75-B882-B64C596CB8CF}"/>
              </a:ext>
            </a:extLst>
          </p:cNvPr>
          <p:cNvSpPr/>
          <p:nvPr/>
        </p:nvSpPr>
        <p:spPr>
          <a:xfrm>
            <a:off x="3258458" y="2254206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AA7A97-5044-4756-AC6F-28642B03CB17}"/>
              </a:ext>
            </a:extLst>
          </p:cNvPr>
          <p:cNvSpPr/>
          <p:nvPr/>
        </p:nvSpPr>
        <p:spPr>
          <a:xfrm>
            <a:off x="3651587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0FC40F-4FE8-4DD1-AA35-28ADC1B5654B}"/>
              </a:ext>
            </a:extLst>
          </p:cNvPr>
          <p:cNvSpPr/>
          <p:nvPr/>
        </p:nvSpPr>
        <p:spPr>
          <a:xfrm>
            <a:off x="3258458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F4ACE6-6FD5-4C36-A6F2-60A6DC8E3F10}"/>
              </a:ext>
            </a:extLst>
          </p:cNvPr>
          <p:cNvSpPr/>
          <p:nvPr/>
        </p:nvSpPr>
        <p:spPr>
          <a:xfrm>
            <a:off x="2859981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A32AE-1630-4F9C-B441-A1E9B0A7641F}"/>
              </a:ext>
            </a:extLst>
          </p:cNvPr>
          <p:cNvSpPr txBox="1"/>
          <p:nvPr/>
        </p:nvSpPr>
        <p:spPr>
          <a:xfrm>
            <a:off x="4195649" y="1239516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FD6DBE-E4C7-4AED-8539-9AF499A07863}"/>
              </a:ext>
            </a:extLst>
          </p:cNvPr>
          <p:cNvSpPr/>
          <p:nvPr/>
        </p:nvSpPr>
        <p:spPr>
          <a:xfrm>
            <a:off x="4381360" y="1032099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3DEF6-5A43-49AA-B1C3-C89C3FD370EC}"/>
              </a:ext>
            </a:extLst>
          </p:cNvPr>
          <p:cNvSpPr/>
          <p:nvPr/>
        </p:nvSpPr>
        <p:spPr>
          <a:xfrm>
            <a:off x="4774489" y="144693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071A4-7F72-483A-8E89-E0FC8996A122}"/>
              </a:ext>
            </a:extLst>
          </p:cNvPr>
          <p:cNvSpPr/>
          <p:nvPr/>
        </p:nvSpPr>
        <p:spPr>
          <a:xfrm>
            <a:off x="4381360" y="190543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B9AFD42-C043-47B7-BD43-977AA2B984D2}"/>
              </a:ext>
            </a:extLst>
          </p:cNvPr>
          <p:cNvSpPr/>
          <p:nvPr/>
        </p:nvSpPr>
        <p:spPr>
          <a:xfrm>
            <a:off x="3982883" y="145131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46A25-A3A3-4DEB-A55A-796281BF2A9D}"/>
              </a:ext>
            </a:extLst>
          </p:cNvPr>
          <p:cNvSpPr/>
          <p:nvPr/>
        </p:nvSpPr>
        <p:spPr>
          <a:xfrm>
            <a:off x="3525295" y="1843086"/>
            <a:ext cx="1906055" cy="1906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25C24A7-8257-4480-9EDE-1676CDB715BB}"/>
              </a:ext>
            </a:extLst>
          </p:cNvPr>
          <p:cNvSpPr/>
          <p:nvPr/>
        </p:nvSpPr>
        <p:spPr>
          <a:xfrm>
            <a:off x="4847208" y="3056138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B7CECB43-68D4-4B89-888E-64C67C34C100}"/>
              </a:ext>
            </a:extLst>
          </p:cNvPr>
          <p:cNvSpPr/>
          <p:nvPr/>
        </p:nvSpPr>
        <p:spPr>
          <a:xfrm>
            <a:off x="3009531" y="1704514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C2E5B185-D583-453F-AB52-55FDCC8E8C7B}"/>
              </a:ext>
            </a:extLst>
          </p:cNvPr>
          <p:cNvSpPr/>
          <p:nvPr/>
        </p:nvSpPr>
        <p:spPr>
          <a:xfrm flipH="1">
            <a:off x="5610687" y="1704514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07D3E2-1F95-4365-9620-C33D21CD1517}"/>
              </a:ext>
            </a:extLst>
          </p:cNvPr>
          <p:cNvCxnSpPr/>
          <p:nvPr/>
        </p:nvCxnSpPr>
        <p:spPr>
          <a:xfrm>
            <a:off x="4554245" y="2814221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AF9394-F507-4B11-BEE4-66C4262F83DC}"/>
              </a:ext>
            </a:extLst>
          </p:cNvPr>
          <p:cNvCxnSpPr/>
          <p:nvPr/>
        </p:nvCxnSpPr>
        <p:spPr>
          <a:xfrm>
            <a:off x="4585317" y="2539013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7AF856-7D97-47D9-A898-15643E840CC5}"/>
              </a:ext>
            </a:extLst>
          </p:cNvPr>
          <p:cNvCxnSpPr/>
          <p:nvPr/>
        </p:nvCxnSpPr>
        <p:spPr>
          <a:xfrm>
            <a:off x="4585317" y="2379215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30C1E2-A9D7-4417-A06E-0AA47A5B4D88}"/>
              </a:ext>
            </a:extLst>
          </p:cNvPr>
          <p:cNvCxnSpPr/>
          <p:nvPr/>
        </p:nvCxnSpPr>
        <p:spPr>
          <a:xfrm>
            <a:off x="4585317" y="2308194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3A0A0D-9999-44A4-B3F4-323A840D019B}"/>
              </a:ext>
            </a:extLst>
          </p:cNvPr>
          <p:cNvCxnSpPr/>
          <p:nvPr/>
        </p:nvCxnSpPr>
        <p:spPr>
          <a:xfrm>
            <a:off x="4585317" y="2272683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5EC2193-5340-4B8B-9D46-F7CACA01FE94}"/>
              </a:ext>
            </a:extLst>
          </p:cNvPr>
          <p:cNvCxnSpPr/>
          <p:nvPr/>
        </p:nvCxnSpPr>
        <p:spPr>
          <a:xfrm>
            <a:off x="4585317" y="2246050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5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75E1359-E14D-49D7-BB82-C489DF8A8C2D}"/>
              </a:ext>
            </a:extLst>
          </p:cNvPr>
          <p:cNvSpPr/>
          <p:nvPr/>
        </p:nvSpPr>
        <p:spPr>
          <a:xfrm>
            <a:off x="1837677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2F91CFAD-AC25-41E0-8C0B-0F92E318F76C}"/>
              </a:ext>
            </a:extLst>
          </p:cNvPr>
          <p:cNvSpPr/>
          <p:nvPr/>
        </p:nvSpPr>
        <p:spPr>
          <a:xfrm flipH="1">
            <a:off x="7856729" y="2270465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1E55271-7632-4E82-B3C0-05E1355A1533}"/>
              </a:ext>
            </a:extLst>
          </p:cNvPr>
          <p:cNvSpPr/>
          <p:nvPr/>
        </p:nvSpPr>
        <p:spPr>
          <a:xfrm>
            <a:off x="2601156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87A42C-8734-4E29-A009-C5C229DE7A97}"/>
              </a:ext>
            </a:extLst>
          </p:cNvPr>
          <p:cNvSpPr/>
          <p:nvPr/>
        </p:nvSpPr>
        <p:spPr>
          <a:xfrm>
            <a:off x="3320245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484FEB-F49F-47B5-B30E-DFF42890195B}"/>
              </a:ext>
            </a:extLst>
          </p:cNvPr>
          <p:cNvSpPr/>
          <p:nvPr/>
        </p:nvSpPr>
        <p:spPr>
          <a:xfrm>
            <a:off x="4083724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822D18-AC4F-463C-B1F3-1CDD86BBBC12}"/>
              </a:ext>
            </a:extLst>
          </p:cNvPr>
          <p:cNvSpPr/>
          <p:nvPr/>
        </p:nvSpPr>
        <p:spPr>
          <a:xfrm>
            <a:off x="4847203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E3A1C0-AE8C-46C3-B0BF-123BC9B5BD74}"/>
              </a:ext>
            </a:extLst>
          </p:cNvPr>
          <p:cNvSpPr/>
          <p:nvPr/>
        </p:nvSpPr>
        <p:spPr>
          <a:xfrm>
            <a:off x="5610682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5A1A7F-8E92-41A3-AE57-3A3A633A3670}"/>
              </a:ext>
            </a:extLst>
          </p:cNvPr>
          <p:cNvSpPr/>
          <p:nvPr/>
        </p:nvSpPr>
        <p:spPr>
          <a:xfrm>
            <a:off x="6329771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733C-EAD4-4814-AD33-6FD0744C5C6E}"/>
              </a:ext>
            </a:extLst>
          </p:cNvPr>
          <p:cNvSpPr/>
          <p:nvPr/>
        </p:nvSpPr>
        <p:spPr>
          <a:xfrm>
            <a:off x="7093250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B486114-EF43-45AA-8599-642DD7DBE3E9}"/>
              </a:ext>
            </a:extLst>
          </p:cNvPr>
          <p:cNvSpPr/>
          <p:nvPr/>
        </p:nvSpPr>
        <p:spPr>
          <a:xfrm>
            <a:off x="0" y="2270465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A3CA9A-FEB5-4247-9453-BF2813DE17A4}"/>
              </a:ext>
            </a:extLst>
          </p:cNvPr>
          <p:cNvGrpSpPr/>
          <p:nvPr/>
        </p:nvGrpSpPr>
        <p:grpSpPr>
          <a:xfrm>
            <a:off x="2210539" y="3331346"/>
            <a:ext cx="372862" cy="1118586"/>
            <a:chOff x="4148841" y="1961965"/>
            <a:chExt cx="372862" cy="1118586"/>
          </a:xfrm>
        </p:grpSpPr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76BA0CDA-479B-46E4-8263-BA2B77A7B389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1D45558F-BE2D-402E-B6B3-E5DDC8D3FA75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7AA147-EED5-4532-BD4D-6A44BF44BBBF}"/>
              </a:ext>
            </a:extLst>
          </p:cNvPr>
          <p:cNvGrpSpPr/>
          <p:nvPr/>
        </p:nvGrpSpPr>
        <p:grpSpPr>
          <a:xfrm>
            <a:off x="2956258" y="3331346"/>
            <a:ext cx="372862" cy="1118586"/>
            <a:chOff x="4148841" y="1961965"/>
            <a:chExt cx="372862" cy="1118586"/>
          </a:xfrm>
        </p:grpSpPr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B07B637A-4EF0-4969-84D5-5FA847725FDC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408ECFFA-47F8-47AA-A291-E56FF2906806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309DC93-B3AA-4EC5-BF53-77C8DECD339D}"/>
              </a:ext>
            </a:extLst>
          </p:cNvPr>
          <p:cNvGrpSpPr/>
          <p:nvPr/>
        </p:nvGrpSpPr>
        <p:grpSpPr>
          <a:xfrm>
            <a:off x="3710864" y="3331346"/>
            <a:ext cx="372862" cy="1118586"/>
            <a:chOff x="4148841" y="1961965"/>
            <a:chExt cx="372862" cy="1118586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2AD6CBCF-D13B-4C4E-A841-E79F46337816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74BF4618-6A64-44F1-B77C-B30EC836584E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72279F4-60FB-41D9-B22F-2D40F09AE6DE}"/>
              </a:ext>
            </a:extLst>
          </p:cNvPr>
          <p:cNvGrpSpPr/>
          <p:nvPr/>
        </p:nvGrpSpPr>
        <p:grpSpPr>
          <a:xfrm>
            <a:off x="4456583" y="3331346"/>
            <a:ext cx="372862" cy="1118586"/>
            <a:chOff x="4148841" y="1961965"/>
            <a:chExt cx="372862" cy="1118586"/>
          </a:xfrm>
        </p:grpSpPr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8295743E-356F-486E-AB38-F7FC3FE246C1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DAAFDA5E-F4AB-4D52-BB18-895FCBA803B4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62EE9A-3676-4325-8502-EA7E9132402F}"/>
              </a:ext>
            </a:extLst>
          </p:cNvPr>
          <p:cNvGrpSpPr/>
          <p:nvPr/>
        </p:nvGrpSpPr>
        <p:grpSpPr>
          <a:xfrm>
            <a:off x="5224505" y="3315810"/>
            <a:ext cx="372862" cy="1118586"/>
            <a:chOff x="4148841" y="1961965"/>
            <a:chExt cx="372862" cy="1118586"/>
          </a:xfrm>
        </p:grpSpPr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0415D8B0-B1B8-48F3-968B-4F8EF3DDF74B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C7E28166-0104-4480-B897-FD0779F72626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82CA200-7F94-4065-A9B4-839AC5E39A41}"/>
              </a:ext>
            </a:extLst>
          </p:cNvPr>
          <p:cNvGrpSpPr/>
          <p:nvPr/>
        </p:nvGrpSpPr>
        <p:grpSpPr>
          <a:xfrm>
            <a:off x="5970224" y="3315810"/>
            <a:ext cx="372862" cy="1118586"/>
            <a:chOff x="4148841" y="1961965"/>
            <a:chExt cx="372862" cy="1118586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EEB3D4F5-0F12-4888-8CF7-E1974C5D4ED2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90816474-B5C6-4191-981D-CC28F5205365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F039E2-B714-450D-AB36-6E419AD7F5F6}"/>
              </a:ext>
            </a:extLst>
          </p:cNvPr>
          <p:cNvGrpSpPr/>
          <p:nvPr/>
        </p:nvGrpSpPr>
        <p:grpSpPr>
          <a:xfrm>
            <a:off x="6715945" y="3318031"/>
            <a:ext cx="372862" cy="1118586"/>
            <a:chOff x="4148841" y="1961965"/>
            <a:chExt cx="372862" cy="1118586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0C109B32-B614-4FEB-953A-3F4AF82D2E94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E744D5CB-71C9-469D-97D6-1E26A780E84D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5990976-E83F-469D-A71C-5FF706F02496}"/>
              </a:ext>
            </a:extLst>
          </p:cNvPr>
          <p:cNvCxnSpPr/>
          <p:nvPr/>
        </p:nvCxnSpPr>
        <p:spPr>
          <a:xfrm>
            <a:off x="1509204" y="3282519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0413539-6E62-4929-A6BB-51AA3D4E2852}"/>
              </a:ext>
            </a:extLst>
          </p:cNvPr>
          <p:cNvCxnSpPr/>
          <p:nvPr/>
        </p:nvCxnSpPr>
        <p:spPr>
          <a:xfrm>
            <a:off x="1509204" y="3184865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3AF7521-0FB1-4A53-B067-B517C64ED3F8}"/>
              </a:ext>
            </a:extLst>
          </p:cNvPr>
          <p:cNvCxnSpPr/>
          <p:nvPr/>
        </p:nvCxnSpPr>
        <p:spPr>
          <a:xfrm>
            <a:off x="1509204" y="3218159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9D4088-FCCE-4F49-894C-EB06561B1272}"/>
              </a:ext>
            </a:extLst>
          </p:cNvPr>
          <p:cNvCxnSpPr/>
          <p:nvPr/>
        </p:nvCxnSpPr>
        <p:spPr>
          <a:xfrm>
            <a:off x="1509204" y="3167112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0DB9CC8-437A-438F-AA6A-FE19C2205859}"/>
              </a:ext>
            </a:extLst>
          </p:cNvPr>
          <p:cNvCxnSpPr/>
          <p:nvPr/>
        </p:nvCxnSpPr>
        <p:spPr>
          <a:xfrm>
            <a:off x="1509204" y="3158237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65DD66-3F63-4A03-90B8-7AE3B41FD8E9}"/>
              </a:ext>
            </a:extLst>
          </p:cNvPr>
          <p:cNvSpPr/>
          <p:nvPr/>
        </p:nvSpPr>
        <p:spPr>
          <a:xfrm>
            <a:off x="1509204" y="2539016"/>
            <a:ext cx="6347525" cy="6081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8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68761B-FD94-4B65-95A5-D37E25D3E5B3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5C93F5-CE40-49BE-8F98-7055C3F3A67D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89213-0DE1-483D-86C0-ACF6EA58F6CD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B1D5F-A165-40F9-948F-80CD239E1410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FD4EEB-CFED-465D-994E-A5BBE04F5DF9}"/>
              </a:ext>
            </a:extLst>
          </p:cNvPr>
          <p:cNvSpPr/>
          <p:nvPr/>
        </p:nvSpPr>
        <p:spPr>
          <a:xfrm>
            <a:off x="2521258" y="3027084"/>
            <a:ext cx="312938" cy="31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94CB58-4C98-41A4-B3DB-6484D0578F9E}"/>
              </a:ext>
            </a:extLst>
          </p:cNvPr>
          <p:cNvSpPr/>
          <p:nvPr/>
        </p:nvSpPr>
        <p:spPr>
          <a:xfrm>
            <a:off x="2521258" y="1603075"/>
            <a:ext cx="312938" cy="31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AA2300-6FA7-4498-BF9F-624D227846A1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2677727" y="1916013"/>
            <a:ext cx="0" cy="111107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70AD76-4D69-4D3F-9A31-13D7D856B2C7}"/>
              </a:ext>
            </a:extLst>
          </p:cNvPr>
          <p:cNvCxnSpPr/>
          <p:nvPr/>
        </p:nvCxnSpPr>
        <p:spPr>
          <a:xfrm>
            <a:off x="4287915" y="1944210"/>
            <a:ext cx="0" cy="1054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552411-B237-4CE7-90D5-5A121FAD9F8A}"/>
              </a:ext>
            </a:extLst>
          </p:cNvPr>
          <p:cNvSpPr txBox="1"/>
          <p:nvPr/>
        </p:nvSpPr>
        <p:spPr>
          <a:xfrm>
            <a:off x="4343956" y="2316163"/>
            <a:ext cx="135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밴드갭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41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C94F9D-E4E4-4DFE-B263-020200219462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DA3DF1-FD65-4CFC-BCA7-F9C59A675B31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4455A-9499-4E52-8D8B-3E46F8C648EC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DC2AF-5E9C-4A3F-8968-1A2BA0768AD4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C3F5F2-1890-40CB-9FE5-55269E0B1A75}"/>
              </a:ext>
            </a:extLst>
          </p:cNvPr>
          <p:cNvCxnSpPr>
            <a:cxnSpLocks/>
          </p:cNvCxnSpPr>
          <p:nvPr/>
        </p:nvCxnSpPr>
        <p:spPr>
          <a:xfrm>
            <a:off x="1429304" y="2494625"/>
            <a:ext cx="432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D1CF2A-7665-4A81-AEEE-A6DA73DBA3CB}"/>
              </a:ext>
            </a:extLst>
          </p:cNvPr>
          <p:cNvSpPr txBox="1"/>
          <p:nvPr/>
        </p:nvSpPr>
        <p:spPr>
          <a:xfrm>
            <a:off x="878888" y="228688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6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0A2A-C499-49ED-952C-CAAF36E98973}"/>
              </a:ext>
            </a:extLst>
          </p:cNvPr>
          <p:cNvSpPr txBox="1"/>
          <p:nvPr/>
        </p:nvSpPr>
        <p:spPr>
          <a:xfrm>
            <a:off x="4286775" y="2427877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18D45-F96B-4091-8E87-BB06E2466033}"/>
              </a:ext>
            </a:extLst>
          </p:cNvPr>
          <p:cNvSpPr/>
          <p:nvPr/>
        </p:nvSpPr>
        <p:spPr>
          <a:xfrm>
            <a:off x="4783612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02A007-CC98-431E-945D-CDB5A57D9B91}"/>
              </a:ext>
            </a:extLst>
          </p:cNvPr>
          <p:cNvSpPr/>
          <p:nvPr/>
        </p:nvSpPr>
        <p:spPr>
          <a:xfrm>
            <a:off x="4390483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4A2047-E665-475E-B89C-BBC3F5F94170}"/>
              </a:ext>
            </a:extLst>
          </p:cNvPr>
          <p:cNvSpPr/>
          <p:nvPr/>
        </p:nvSpPr>
        <p:spPr>
          <a:xfrm>
            <a:off x="4381360" y="2210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46E912-4CB1-47E0-BBFA-7503AD3791E0}"/>
              </a:ext>
            </a:extLst>
          </p:cNvPr>
          <p:cNvSpPr/>
          <p:nvPr/>
        </p:nvSpPr>
        <p:spPr>
          <a:xfrm>
            <a:off x="3992006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75BE1-70E5-43F9-9728-9929194BE0A7}"/>
              </a:ext>
            </a:extLst>
          </p:cNvPr>
          <p:cNvSpPr txBox="1"/>
          <p:nvPr/>
        </p:nvSpPr>
        <p:spPr>
          <a:xfrm>
            <a:off x="5309743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CDA703-055B-481E-B198-ABC128ABADDE}"/>
              </a:ext>
            </a:extLst>
          </p:cNvPr>
          <p:cNvSpPr/>
          <p:nvPr/>
        </p:nvSpPr>
        <p:spPr>
          <a:xfrm>
            <a:off x="5490770" y="22105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8D860-2974-48C3-9437-B2FA749A24B9}"/>
              </a:ext>
            </a:extLst>
          </p:cNvPr>
          <p:cNvSpPr/>
          <p:nvPr/>
        </p:nvSpPr>
        <p:spPr>
          <a:xfrm>
            <a:off x="5888583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F63AD-0139-4F60-88D2-C4589BB128D8}"/>
              </a:ext>
            </a:extLst>
          </p:cNvPr>
          <p:cNvSpPr/>
          <p:nvPr/>
        </p:nvSpPr>
        <p:spPr>
          <a:xfrm>
            <a:off x="5495454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3C767D-7DB6-4D50-9EFF-A140822040D0}"/>
              </a:ext>
            </a:extLst>
          </p:cNvPr>
          <p:cNvSpPr/>
          <p:nvPr/>
        </p:nvSpPr>
        <p:spPr>
          <a:xfrm>
            <a:off x="5096977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04249-DCB7-4463-A48F-713A9C8280B3}"/>
              </a:ext>
            </a:extLst>
          </p:cNvPr>
          <p:cNvSpPr txBox="1"/>
          <p:nvPr/>
        </p:nvSpPr>
        <p:spPr>
          <a:xfrm>
            <a:off x="4204772" y="3730460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49DF7-F9A5-4E78-9A38-F48236F8C8A8}"/>
              </a:ext>
            </a:extLst>
          </p:cNvPr>
          <p:cNvSpPr/>
          <p:nvPr/>
        </p:nvSpPr>
        <p:spPr>
          <a:xfrm>
            <a:off x="4390483" y="352304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88C101-F3B1-41C7-950D-75916655F871}"/>
              </a:ext>
            </a:extLst>
          </p:cNvPr>
          <p:cNvSpPr/>
          <p:nvPr/>
        </p:nvSpPr>
        <p:spPr>
          <a:xfrm>
            <a:off x="4783612" y="3937877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24B5A3-45D2-40B9-9784-B0C2BE7F5655}"/>
              </a:ext>
            </a:extLst>
          </p:cNvPr>
          <p:cNvSpPr/>
          <p:nvPr/>
        </p:nvSpPr>
        <p:spPr>
          <a:xfrm>
            <a:off x="4390483" y="439637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86F788-1D08-4EF0-AB8E-1C25FCEDE779}"/>
              </a:ext>
            </a:extLst>
          </p:cNvPr>
          <p:cNvSpPr/>
          <p:nvPr/>
        </p:nvSpPr>
        <p:spPr>
          <a:xfrm>
            <a:off x="3992006" y="394225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250C-FC21-45D6-BABB-39C6F40F1115}"/>
              </a:ext>
            </a:extLst>
          </p:cNvPr>
          <p:cNvSpPr txBox="1"/>
          <p:nvPr/>
        </p:nvSpPr>
        <p:spPr>
          <a:xfrm>
            <a:off x="3072747" y="2461623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1F1340-065E-4B75-B882-B64C596CB8CF}"/>
              </a:ext>
            </a:extLst>
          </p:cNvPr>
          <p:cNvSpPr/>
          <p:nvPr/>
        </p:nvSpPr>
        <p:spPr>
          <a:xfrm>
            <a:off x="3258458" y="2254206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AA7A97-5044-4756-AC6F-28642B03CB17}"/>
              </a:ext>
            </a:extLst>
          </p:cNvPr>
          <p:cNvSpPr/>
          <p:nvPr/>
        </p:nvSpPr>
        <p:spPr>
          <a:xfrm>
            <a:off x="3651587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0FC40F-4FE8-4DD1-AA35-28ADC1B5654B}"/>
              </a:ext>
            </a:extLst>
          </p:cNvPr>
          <p:cNvSpPr/>
          <p:nvPr/>
        </p:nvSpPr>
        <p:spPr>
          <a:xfrm>
            <a:off x="3258458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F4ACE6-6FD5-4C36-A6F2-60A6DC8E3F10}"/>
              </a:ext>
            </a:extLst>
          </p:cNvPr>
          <p:cNvSpPr/>
          <p:nvPr/>
        </p:nvSpPr>
        <p:spPr>
          <a:xfrm>
            <a:off x="2859981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A32AE-1630-4F9C-B441-A1E9B0A7641F}"/>
              </a:ext>
            </a:extLst>
          </p:cNvPr>
          <p:cNvSpPr txBox="1"/>
          <p:nvPr/>
        </p:nvSpPr>
        <p:spPr>
          <a:xfrm>
            <a:off x="4195649" y="1239516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FD6DBE-E4C7-4AED-8539-9AF499A07863}"/>
              </a:ext>
            </a:extLst>
          </p:cNvPr>
          <p:cNvSpPr/>
          <p:nvPr/>
        </p:nvSpPr>
        <p:spPr>
          <a:xfrm>
            <a:off x="4381360" y="1032099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3DEF6-5A43-49AA-B1C3-C89C3FD370EC}"/>
              </a:ext>
            </a:extLst>
          </p:cNvPr>
          <p:cNvSpPr/>
          <p:nvPr/>
        </p:nvSpPr>
        <p:spPr>
          <a:xfrm>
            <a:off x="4774489" y="144693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071A4-7F72-483A-8E89-E0FC8996A122}"/>
              </a:ext>
            </a:extLst>
          </p:cNvPr>
          <p:cNvSpPr/>
          <p:nvPr/>
        </p:nvSpPr>
        <p:spPr>
          <a:xfrm>
            <a:off x="4381360" y="190543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B9AFD42-C043-47B7-BD43-977AA2B984D2}"/>
              </a:ext>
            </a:extLst>
          </p:cNvPr>
          <p:cNvSpPr/>
          <p:nvPr/>
        </p:nvSpPr>
        <p:spPr>
          <a:xfrm>
            <a:off x="3982883" y="145131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46A25-A3A3-4DEB-A55A-796281BF2A9D}"/>
              </a:ext>
            </a:extLst>
          </p:cNvPr>
          <p:cNvSpPr/>
          <p:nvPr/>
        </p:nvSpPr>
        <p:spPr>
          <a:xfrm>
            <a:off x="3525295" y="1843086"/>
            <a:ext cx="1906055" cy="1906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262744-3E78-41BE-9D61-7729980307F5}"/>
              </a:ext>
            </a:extLst>
          </p:cNvPr>
          <p:cNvSpPr/>
          <p:nvPr/>
        </p:nvSpPr>
        <p:spPr>
          <a:xfrm>
            <a:off x="5123328" y="1843086"/>
            <a:ext cx="207417" cy="2074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B6CC2-F299-43B3-B9E8-EA145324B5E6}"/>
              </a:ext>
            </a:extLst>
          </p:cNvPr>
          <p:cNvSpPr txBox="1"/>
          <p:nvPr/>
        </p:nvSpPr>
        <p:spPr>
          <a:xfrm>
            <a:off x="5227036" y="16310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잉여 전자</a:t>
            </a:r>
          </a:p>
        </p:txBody>
      </p:sp>
    </p:spTree>
    <p:extLst>
      <p:ext uri="{BB962C8B-B14F-4D97-AF65-F5344CB8AC3E}">
        <p14:creationId xmlns:p14="http://schemas.microsoft.com/office/powerpoint/2010/main" val="118786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356988-437B-4FDB-A1BD-1F470DE36DF2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8806AC-9D28-4661-B2A1-5CD7B52A445B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7BBF4-9B0F-46D8-AA08-84F622FCFEB4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4FF07-D873-498D-8ABE-3CD742C45A21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22B9E3-C105-48E0-9081-F76EFE2AE747}"/>
              </a:ext>
            </a:extLst>
          </p:cNvPr>
          <p:cNvCxnSpPr>
            <a:cxnSpLocks/>
          </p:cNvCxnSpPr>
          <p:nvPr/>
        </p:nvCxnSpPr>
        <p:spPr>
          <a:xfrm>
            <a:off x="1429304" y="2494625"/>
            <a:ext cx="4323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6328E5-A0B5-4A6B-B6CD-BEAE0A7084C8}"/>
              </a:ext>
            </a:extLst>
          </p:cNvPr>
          <p:cNvSpPr txBox="1"/>
          <p:nvPr/>
        </p:nvSpPr>
        <p:spPr>
          <a:xfrm>
            <a:off x="878888" y="228688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Ei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13DBD5-950D-4F0A-8A92-25DFC5836284}"/>
              </a:ext>
            </a:extLst>
          </p:cNvPr>
          <p:cNvCxnSpPr>
            <a:cxnSpLocks/>
          </p:cNvCxnSpPr>
          <p:nvPr/>
        </p:nvCxnSpPr>
        <p:spPr>
          <a:xfrm>
            <a:off x="1429304" y="2230956"/>
            <a:ext cx="43234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C43F2-5F3A-42DD-A79A-C50C31113518}"/>
              </a:ext>
            </a:extLst>
          </p:cNvPr>
          <p:cNvSpPr txBox="1"/>
          <p:nvPr/>
        </p:nvSpPr>
        <p:spPr>
          <a:xfrm>
            <a:off x="878888" y="2023213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EF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A5B6AA-AD77-4FDA-B821-6F9B6CA947CC}"/>
              </a:ext>
            </a:extLst>
          </p:cNvPr>
          <p:cNvCxnSpPr/>
          <p:nvPr/>
        </p:nvCxnSpPr>
        <p:spPr>
          <a:xfrm flipV="1">
            <a:off x="3364637" y="2230956"/>
            <a:ext cx="0" cy="26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0A2A-C499-49ED-952C-CAAF36E98973}"/>
              </a:ext>
            </a:extLst>
          </p:cNvPr>
          <p:cNvSpPr txBox="1"/>
          <p:nvPr/>
        </p:nvSpPr>
        <p:spPr>
          <a:xfrm>
            <a:off x="4286775" y="2427877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B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18D45-F96B-4091-8E87-BB06E2466033}"/>
              </a:ext>
            </a:extLst>
          </p:cNvPr>
          <p:cNvSpPr/>
          <p:nvPr/>
        </p:nvSpPr>
        <p:spPr>
          <a:xfrm>
            <a:off x="4783612" y="2669040"/>
            <a:ext cx="207417" cy="20741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02A007-CC98-431E-945D-CDB5A57D9B91}"/>
              </a:ext>
            </a:extLst>
          </p:cNvPr>
          <p:cNvSpPr/>
          <p:nvPr/>
        </p:nvSpPr>
        <p:spPr>
          <a:xfrm>
            <a:off x="4390483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4A2047-E665-475E-B89C-BBC3F5F94170}"/>
              </a:ext>
            </a:extLst>
          </p:cNvPr>
          <p:cNvSpPr/>
          <p:nvPr/>
        </p:nvSpPr>
        <p:spPr>
          <a:xfrm>
            <a:off x="4381360" y="2210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46E912-4CB1-47E0-BBFA-7503AD3791E0}"/>
              </a:ext>
            </a:extLst>
          </p:cNvPr>
          <p:cNvSpPr/>
          <p:nvPr/>
        </p:nvSpPr>
        <p:spPr>
          <a:xfrm>
            <a:off x="3992006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75BE1-70E5-43F9-9728-9929194BE0A7}"/>
              </a:ext>
            </a:extLst>
          </p:cNvPr>
          <p:cNvSpPr txBox="1"/>
          <p:nvPr/>
        </p:nvSpPr>
        <p:spPr>
          <a:xfrm>
            <a:off x="5309743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CDA703-055B-481E-B198-ABC128ABADDE}"/>
              </a:ext>
            </a:extLst>
          </p:cNvPr>
          <p:cNvSpPr/>
          <p:nvPr/>
        </p:nvSpPr>
        <p:spPr>
          <a:xfrm>
            <a:off x="5490770" y="22105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8D860-2974-48C3-9437-B2FA749A24B9}"/>
              </a:ext>
            </a:extLst>
          </p:cNvPr>
          <p:cNvSpPr/>
          <p:nvPr/>
        </p:nvSpPr>
        <p:spPr>
          <a:xfrm>
            <a:off x="5888583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F63AD-0139-4F60-88D2-C4589BB128D8}"/>
              </a:ext>
            </a:extLst>
          </p:cNvPr>
          <p:cNvSpPr/>
          <p:nvPr/>
        </p:nvSpPr>
        <p:spPr>
          <a:xfrm>
            <a:off x="5495454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3C767D-7DB6-4D50-9EFF-A140822040D0}"/>
              </a:ext>
            </a:extLst>
          </p:cNvPr>
          <p:cNvSpPr/>
          <p:nvPr/>
        </p:nvSpPr>
        <p:spPr>
          <a:xfrm>
            <a:off x="5096977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04249-DCB7-4463-A48F-713A9C8280B3}"/>
              </a:ext>
            </a:extLst>
          </p:cNvPr>
          <p:cNvSpPr txBox="1"/>
          <p:nvPr/>
        </p:nvSpPr>
        <p:spPr>
          <a:xfrm>
            <a:off x="4204772" y="3730460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49DF7-F9A5-4E78-9A38-F48236F8C8A8}"/>
              </a:ext>
            </a:extLst>
          </p:cNvPr>
          <p:cNvSpPr/>
          <p:nvPr/>
        </p:nvSpPr>
        <p:spPr>
          <a:xfrm>
            <a:off x="4390483" y="352304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88C101-F3B1-41C7-950D-75916655F871}"/>
              </a:ext>
            </a:extLst>
          </p:cNvPr>
          <p:cNvSpPr/>
          <p:nvPr/>
        </p:nvSpPr>
        <p:spPr>
          <a:xfrm>
            <a:off x="4783612" y="3937877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24B5A3-45D2-40B9-9784-B0C2BE7F5655}"/>
              </a:ext>
            </a:extLst>
          </p:cNvPr>
          <p:cNvSpPr/>
          <p:nvPr/>
        </p:nvSpPr>
        <p:spPr>
          <a:xfrm>
            <a:off x="4390483" y="439637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86F788-1D08-4EF0-AB8E-1C25FCEDE779}"/>
              </a:ext>
            </a:extLst>
          </p:cNvPr>
          <p:cNvSpPr/>
          <p:nvPr/>
        </p:nvSpPr>
        <p:spPr>
          <a:xfrm>
            <a:off x="3992006" y="394225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250C-FC21-45D6-BABB-39C6F40F1115}"/>
              </a:ext>
            </a:extLst>
          </p:cNvPr>
          <p:cNvSpPr txBox="1"/>
          <p:nvPr/>
        </p:nvSpPr>
        <p:spPr>
          <a:xfrm>
            <a:off x="3072747" y="2461623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1F1340-065E-4B75-B882-B64C596CB8CF}"/>
              </a:ext>
            </a:extLst>
          </p:cNvPr>
          <p:cNvSpPr/>
          <p:nvPr/>
        </p:nvSpPr>
        <p:spPr>
          <a:xfrm>
            <a:off x="3258458" y="2254206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AA7A97-5044-4756-AC6F-28642B03CB17}"/>
              </a:ext>
            </a:extLst>
          </p:cNvPr>
          <p:cNvSpPr/>
          <p:nvPr/>
        </p:nvSpPr>
        <p:spPr>
          <a:xfrm>
            <a:off x="3651587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0FC40F-4FE8-4DD1-AA35-28ADC1B5654B}"/>
              </a:ext>
            </a:extLst>
          </p:cNvPr>
          <p:cNvSpPr/>
          <p:nvPr/>
        </p:nvSpPr>
        <p:spPr>
          <a:xfrm>
            <a:off x="3258458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F4ACE6-6FD5-4C36-A6F2-60A6DC8E3F10}"/>
              </a:ext>
            </a:extLst>
          </p:cNvPr>
          <p:cNvSpPr/>
          <p:nvPr/>
        </p:nvSpPr>
        <p:spPr>
          <a:xfrm>
            <a:off x="2859981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A32AE-1630-4F9C-B441-A1E9B0A7641F}"/>
              </a:ext>
            </a:extLst>
          </p:cNvPr>
          <p:cNvSpPr txBox="1"/>
          <p:nvPr/>
        </p:nvSpPr>
        <p:spPr>
          <a:xfrm>
            <a:off x="4195649" y="1239516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FD6DBE-E4C7-4AED-8539-9AF499A07863}"/>
              </a:ext>
            </a:extLst>
          </p:cNvPr>
          <p:cNvSpPr/>
          <p:nvPr/>
        </p:nvSpPr>
        <p:spPr>
          <a:xfrm>
            <a:off x="4381360" y="1032099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3DEF6-5A43-49AA-B1C3-C89C3FD370EC}"/>
              </a:ext>
            </a:extLst>
          </p:cNvPr>
          <p:cNvSpPr/>
          <p:nvPr/>
        </p:nvSpPr>
        <p:spPr>
          <a:xfrm>
            <a:off x="4774489" y="144693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071A4-7F72-483A-8E89-E0FC8996A122}"/>
              </a:ext>
            </a:extLst>
          </p:cNvPr>
          <p:cNvSpPr/>
          <p:nvPr/>
        </p:nvSpPr>
        <p:spPr>
          <a:xfrm>
            <a:off x="4381360" y="190543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B9AFD42-C043-47B7-BD43-977AA2B984D2}"/>
              </a:ext>
            </a:extLst>
          </p:cNvPr>
          <p:cNvSpPr/>
          <p:nvPr/>
        </p:nvSpPr>
        <p:spPr>
          <a:xfrm>
            <a:off x="3982883" y="145131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46A25-A3A3-4DEB-A55A-796281BF2A9D}"/>
              </a:ext>
            </a:extLst>
          </p:cNvPr>
          <p:cNvSpPr/>
          <p:nvPr/>
        </p:nvSpPr>
        <p:spPr>
          <a:xfrm>
            <a:off x="3525295" y="1843086"/>
            <a:ext cx="1906055" cy="1906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B6CC2-F299-43B3-B9E8-EA145324B5E6}"/>
              </a:ext>
            </a:extLst>
          </p:cNvPr>
          <p:cNvSpPr txBox="1"/>
          <p:nvPr/>
        </p:nvSpPr>
        <p:spPr>
          <a:xfrm>
            <a:off x="5345823" y="16720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잉여 양공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AADBD4B-AF93-46B8-9B2F-F9F775051E83}"/>
              </a:ext>
            </a:extLst>
          </p:cNvPr>
          <p:cNvCxnSpPr>
            <a:cxnSpLocks/>
          </p:cNvCxnSpPr>
          <p:nvPr/>
        </p:nvCxnSpPr>
        <p:spPr>
          <a:xfrm flipV="1">
            <a:off x="4940184" y="1905434"/>
            <a:ext cx="550586" cy="69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39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Syehoon</dc:creator>
  <cp:lastModifiedBy>Kim Syehoon</cp:lastModifiedBy>
  <cp:revision>12</cp:revision>
  <dcterms:created xsi:type="dcterms:W3CDTF">2021-03-21T00:53:43Z</dcterms:created>
  <dcterms:modified xsi:type="dcterms:W3CDTF">2021-03-21T03:32:50Z</dcterms:modified>
</cp:coreProperties>
</file>