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7DE05-A1CC-4850-BD97-D99FBFEA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1999E-2034-41FB-8373-06619558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930D-9A4C-4E90-8DFD-FA8BA52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88DB0-481F-4B18-B227-52ECFEB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41FE9-B1F5-4A5E-8686-12D248E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8284-0551-48F2-914B-F31F525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858E0-D633-4C11-8456-F3F6BCB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9DE3C-A5F9-4D8B-B1F2-8A097635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177AA-5286-4532-BB27-BF35E8E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34F60-D725-4DA3-ACC6-A24C850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159BF4-BCE0-445D-A014-3AC6935B5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55FEA-7831-4F56-8B42-91C0E713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D32A5-7F5B-43C0-86BD-2D8A595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1B5A-3B0C-47DB-9681-8256397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00EB3-8FA8-4BE6-AE4B-A1403B5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A91A-EEB0-4710-AD39-29E2133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DAC9-D33F-4A44-B669-1DC1BE67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7199-78C4-47AC-8761-BD8848A7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30629-D7DF-4C14-A55F-2D7C494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DC2B9-6A4F-454F-96CC-923D9D3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596F-1335-4D23-AE48-D98E562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87FC-20F7-43B1-A6E3-DD777384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C8E-82E3-4195-A83C-1F6B837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D7735-F7CC-418A-BCDD-0A050A69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998A2-6BF3-4BD1-B855-579D39A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EDDE2-A989-4D97-B553-E23EE7F0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2162-D8D6-4B5C-A3EB-DFD3571C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9D0EE-AAC0-4A3B-83D7-70F8EA4A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DFC94-8EBF-4913-814B-A8D8A21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1FDA5-4FBC-4001-BC08-7AC8642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2623C-967C-4BF7-90CC-F2CA9221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A82A-1B4E-4043-8CB2-9C089628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7F964-821F-4F7E-B857-77B236EE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C681A-9211-442D-B4E9-A260D8BB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B755C-56AA-4FF7-8025-C77BD739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1C9BB-2584-42EB-BFEC-C650AC77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C98D-C53D-4754-86BE-F4CCC55A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6FC19-35DA-4B49-8E8A-71B63EA7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B6136-B6EB-4133-8981-5F38EB9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7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719F-B300-49B5-A5C2-F13EFA4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476AC-0CDE-48C0-B4E5-5C76ED73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E566C-7757-4AC0-AD04-30B011DC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52ACF-5079-4B28-B46A-FDFF64B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EAD23-0F09-4436-90F8-A271A403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CEC4C-2010-4634-94F1-C5C2C7D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BA1E5-D499-4D88-ABAF-EF82C0B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4E19-4F9A-4EC8-BE1E-2168E5BB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8A318-522F-4E48-B129-E68641FA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0E0E9-5DA8-4968-9D46-3A3E7994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0BF86-46CF-4255-8371-E369E217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831FA-6CBA-4998-A081-CDE4F069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BA7CD-5605-4277-BBF6-F51F8EC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1E52-F4F4-4B55-83EF-4A91C4BA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86B76-A0C6-409B-B46D-E6DEB84B4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7FAEA-2FEE-4893-B423-73F3EC567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960AF-4FB5-4839-AF3F-FC7BC43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DE456-C3DD-4047-8134-956DB097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941CF-3924-4379-9FE5-F068786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13AD-D457-4045-BADB-1B809E9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0E1A-815C-4621-B4E5-88228DBC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175C3-8AE2-49D5-BE94-7E652DB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6090-8A3B-4D48-9CFC-2EB136B4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915B0-7B73-4E0B-A9C7-8E1247007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E8FF9-9070-493E-8892-FA89C9FFF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9" b="42811"/>
          <a:stretch/>
        </p:blipFill>
        <p:spPr>
          <a:xfrm>
            <a:off x="1793288" y="667905"/>
            <a:ext cx="4232059" cy="3513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A1302-A918-452B-B120-E32C8CCBCACD}"/>
              </a:ext>
            </a:extLst>
          </p:cNvPr>
          <p:cNvSpPr/>
          <p:nvPr/>
        </p:nvSpPr>
        <p:spPr>
          <a:xfrm>
            <a:off x="2388092" y="1819922"/>
            <a:ext cx="1775535" cy="1775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816881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609138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>
            <a:cxnSpLocks/>
          </p:cNvCxnSpPr>
          <p:nvPr/>
        </p:nvCxnSpPr>
        <p:spPr>
          <a:xfrm>
            <a:off x="3364637" y="2494626"/>
            <a:ext cx="0" cy="31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ECC7EA-04D6-463A-9ACF-1F2E18DA3DDA}"/>
              </a:ext>
            </a:extLst>
          </p:cNvPr>
          <p:cNvSpPr/>
          <p:nvPr/>
        </p:nvSpPr>
        <p:spPr>
          <a:xfrm>
            <a:off x="2352583" y="1100831"/>
            <a:ext cx="656947" cy="248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A4B58-C2A6-4A3A-A19D-14AC09F0A8A7}"/>
              </a:ext>
            </a:extLst>
          </p:cNvPr>
          <p:cNvSpPr/>
          <p:nvPr/>
        </p:nvSpPr>
        <p:spPr>
          <a:xfrm>
            <a:off x="3009530" y="1793289"/>
            <a:ext cx="656947" cy="179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02FD93-E890-4F4F-A0A4-58A6BA20CC73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3338003" y="1793289"/>
            <a:ext cx="1" cy="1864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681A9-8D5D-4DEF-9AC5-9A46F4B88257}"/>
              </a:ext>
            </a:extLst>
          </p:cNvPr>
          <p:cNvSpPr txBox="1"/>
          <p:nvPr/>
        </p:nvSpPr>
        <p:spPr>
          <a:xfrm>
            <a:off x="2220674" y="358275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n1/2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16541-891B-47CC-B1A1-225ECD96EBBF}"/>
              </a:ext>
            </a:extLst>
          </p:cNvPr>
          <p:cNvSpPr txBox="1"/>
          <p:nvPr/>
        </p:nvSpPr>
        <p:spPr>
          <a:xfrm>
            <a:off x="3115577" y="145322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n2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1F0867-75FA-47EC-81E4-46851630D263}"/>
              </a:ext>
            </a:extLst>
          </p:cNvPr>
          <p:cNvCxnSpPr>
            <a:cxnSpLocks/>
          </p:cNvCxnSpPr>
          <p:nvPr/>
        </p:nvCxnSpPr>
        <p:spPr>
          <a:xfrm flipV="1">
            <a:off x="2681056" y="1100830"/>
            <a:ext cx="0" cy="25567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D43C6-3289-492D-86FA-6D083E673F49}"/>
              </a:ext>
            </a:extLst>
          </p:cNvPr>
          <p:cNvSpPr txBox="1"/>
          <p:nvPr/>
        </p:nvSpPr>
        <p:spPr>
          <a:xfrm>
            <a:off x="2458880" y="71757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6706F-431F-4428-B0A4-F3DBA055E304}"/>
              </a:ext>
            </a:extLst>
          </p:cNvPr>
          <p:cNvSpPr txBox="1"/>
          <p:nvPr/>
        </p:nvSpPr>
        <p:spPr>
          <a:xfrm>
            <a:off x="2573066" y="358657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n1/2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29754-D663-4190-8E84-0A0F54F3B293}"/>
              </a:ext>
            </a:extLst>
          </p:cNvPr>
          <p:cNvSpPr txBox="1"/>
          <p:nvPr/>
        </p:nvSpPr>
        <p:spPr>
          <a:xfrm>
            <a:off x="2991807" y="358657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n2/2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9D8AB-6BFA-489E-B4C9-4FE60C7CC24F}"/>
              </a:ext>
            </a:extLst>
          </p:cNvPr>
          <p:cNvSpPr txBox="1"/>
          <p:nvPr/>
        </p:nvSpPr>
        <p:spPr>
          <a:xfrm>
            <a:off x="3329142" y="356882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n2/2</a:t>
            </a:r>
            <a:endParaRPr lang="ko-KR" altLang="en-US" sz="11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845FE3-5C5C-4D47-A0A2-DD4EC377CF67}"/>
              </a:ext>
            </a:extLst>
          </p:cNvPr>
          <p:cNvSpPr/>
          <p:nvPr/>
        </p:nvSpPr>
        <p:spPr>
          <a:xfrm>
            <a:off x="2787604" y="1257641"/>
            <a:ext cx="443852" cy="2616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77B643-D5E1-44B0-883A-9E428BCE3CEC}"/>
              </a:ext>
            </a:extLst>
          </p:cNvPr>
          <p:cNvSpPr/>
          <p:nvPr/>
        </p:nvSpPr>
        <p:spPr>
          <a:xfrm flipH="1">
            <a:off x="2090709" y="1257641"/>
            <a:ext cx="443852" cy="2616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D943D5-3116-4AEC-96D9-6EF2493C0DAA}"/>
              </a:ext>
            </a:extLst>
          </p:cNvPr>
          <p:cNvSpPr/>
          <p:nvPr/>
        </p:nvSpPr>
        <p:spPr>
          <a:xfrm>
            <a:off x="3444301" y="2417085"/>
            <a:ext cx="427597" cy="261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A59C3EB-C853-4234-B4A2-FC3AC06E25FE}"/>
              </a:ext>
            </a:extLst>
          </p:cNvPr>
          <p:cNvSpPr/>
          <p:nvPr/>
        </p:nvSpPr>
        <p:spPr>
          <a:xfrm flipH="1">
            <a:off x="2769820" y="2422109"/>
            <a:ext cx="427597" cy="261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26FA1B-3D49-475B-8B0B-FFB29AAF5B51}"/>
              </a:ext>
            </a:extLst>
          </p:cNvPr>
          <p:cNvSpPr/>
          <p:nvPr/>
        </p:nvSpPr>
        <p:spPr>
          <a:xfrm>
            <a:off x="1866777" y="-111217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38ACA-DAF5-40E5-A5C2-94AB3A4C3694}"/>
              </a:ext>
            </a:extLst>
          </p:cNvPr>
          <p:cNvSpPr/>
          <p:nvPr/>
        </p:nvSpPr>
        <p:spPr>
          <a:xfrm>
            <a:off x="4894062" y="-111217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43D57-E918-48BA-9D13-21D2149150AE}"/>
              </a:ext>
            </a:extLst>
          </p:cNvPr>
          <p:cNvSpPr txBox="1"/>
          <p:nvPr/>
        </p:nvSpPr>
        <p:spPr>
          <a:xfrm>
            <a:off x="3011996" y="-161820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type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FC700-AF5A-4465-8D64-8FB7F0231BF6}"/>
              </a:ext>
            </a:extLst>
          </p:cNvPr>
          <p:cNvSpPr txBox="1"/>
          <p:nvPr/>
        </p:nvSpPr>
        <p:spPr>
          <a:xfrm>
            <a:off x="5958702" y="-16182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 type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D20DA2-A641-4994-B2B8-FBB86F03D1A9}"/>
              </a:ext>
            </a:extLst>
          </p:cNvPr>
          <p:cNvSpPr/>
          <p:nvPr/>
        </p:nvSpPr>
        <p:spPr>
          <a:xfrm>
            <a:off x="1982186" y="-94350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4A37E7-A102-4B3B-AC00-CF8D28136F44}"/>
              </a:ext>
            </a:extLst>
          </p:cNvPr>
          <p:cNvSpPr/>
          <p:nvPr/>
        </p:nvSpPr>
        <p:spPr>
          <a:xfrm>
            <a:off x="2230761" y="-94349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968DDA-09CF-49D3-AA75-CEDD676B5DFE}"/>
              </a:ext>
            </a:extLst>
          </p:cNvPr>
          <p:cNvSpPr/>
          <p:nvPr/>
        </p:nvSpPr>
        <p:spPr>
          <a:xfrm>
            <a:off x="1982186" y="-57063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6623D1-4671-4DBA-B224-D261DAFC8C2D}"/>
              </a:ext>
            </a:extLst>
          </p:cNvPr>
          <p:cNvSpPr/>
          <p:nvPr/>
        </p:nvSpPr>
        <p:spPr>
          <a:xfrm>
            <a:off x="2230761" y="-570638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4D9B3-3A85-4DF6-9FDD-A84F37D5F572}"/>
              </a:ext>
            </a:extLst>
          </p:cNvPr>
          <p:cNvSpPr/>
          <p:nvPr/>
        </p:nvSpPr>
        <p:spPr>
          <a:xfrm>
            <a:off x="2514846" y="-9435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1EB92A-209E-4A83-A8EC-C8372EFE553D}"/>
              </a:ext>
            </a:extLst>
          </p:cNvPr>
          <p:cNvSpPr/>
          <p:nvPr/>
        </p:nvSpPr>
        <p:spPr>
          <a:xfrm>
            <a:off x="2763421" y="-94350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8C10C5-8DFD-4DBE-AE44-BC005C41A901}"/>
              </a:ext>
            </a:extLst>
          </p:cNvPr>
          <p:cNvSpPr/>
          <p:nvPr/>
        </p:nvSpPr>
        <p:spPr>
          <a:xfrm>
            <a:off x="2514846" y="-57064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563B9-FD1F-4CAF-BCCB-C1B28EA9FC9E}"/>
              </a:ext>
            </a:extLst>
          </p:cNvPr>
          <p:cNvSpPr/>
          <p:nvPr/>
        </p:nvSpPr>
        <p:spPr>
          <a:xfrm>
            <a:off x="2763421" y="-57063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CEF198-B525-4965-AA11-0158160DC495}"/>
              </a:ext>
            </a:extLst>
          </p:cNvPr>
          <p:cNvSpPr/>
          <p:nvPr/>
        </p:nvSpPr>
        <p:spPr>
          <a:xfrm>
            <a:off x="3065262" y="-94350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86442C5-C835-4BC5-BC4A-4CF258D22314}"/>
              </a:ext>
            </a:extLst>
          </p:cNvPr>
          <p:cNvSpPr/>
          <p:nvPr/>
        </p:nvSpPr>
        <p:spPr>
          <a:xfrm>
            <a:off x="3313837" y="-943501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192284-CC94-48B9-A7F0-CB803D47591B}"/>
              </a:ext>
            </a:extLst>
          </p:cNvPr>
          <p:cNvSpPr/>
          <p:nvPr/>
        </p:nvSpPr>
        <p:spPr>
          <a:xfrm>
            <a:off x="3065262" y="-57064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38207A-06C0-419C-8A33-FA98279EB407}"/>
              </a:ext>
            </a:extLst>
          </p:cNvPr>
          <p:cNvSpPr/>
          <p:nvPr/>
        </p:nvSpPr>
        <p:spPr>
          <a:xfrm>
            <a:off x="3313837" y="-57064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086DA4-DAC6-418B-9C2D-9BDD083242C2}"/>
              </a:ext>
            </a:extLst>
          </p:cNvPr>
          <p:cNvSpPr/>
          <p:nvPr/>
        </p:nvSpPr>
        <p:spPr>
          <a:xfrm>
            <a:off x="3615677" y="-94350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5458AB-B6F2-4821-81DA-E411A5EECD9B}"/>
              </a:ext>
            </a:extLst>
          </p:cNvPr>
          <p:cNvSpPr/>
          <p:nvPr/>
        </p:nvSpPr>
        <p:spPr>
          <a:xfrm>
            <a:off x="3864252" y="-94350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12E4BC-C35D-4852-96E1-E301415B85E8}"/>
              </a:ext>
            </a:extLst>
          </p:cNvPr>
          <p:cNvSpPr/>
          <p:nvPr/>
        </p:nvSpPr>
        <p:spPr>
          <a:xfrm>
            <a:off x="3615677" y="-57064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15DCC1-07E7-4C71-8D52-850677505D80}"/>
              </a:ext>
            </a:extLst>
          </p:cNvPr>
          <p:cNvSpPr/>
          <p:nvPr/>
        </p:nvSpPr>
        <p:spPr>
          <a:xfrm>
            <a:off x="3864252" y="-570641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889C44-C1C6-4184-B944-F2E1F7426D7B}"/>
              </a:ext>
            </a:extLst>
          </p:cNvPr>
          <p:cNvSpPr/>
          <p:nvPr/>
        </p:nvSpPr>
        <p:spPr>
          <a:xfrm>
            <a:off x="4148337" y="-94350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6C8900-7DB7-4BDE-AC6E-8FE2FED71BC5}"/>
              </a:ext>
            </a:extLst>
          </p:cNvPr>
          <p:cNvSpPr/>
          <p:nvPr/>
        </p:nvSpPr>
        <p:spPr>
          <a:xfrm>
            <a:off x="4396912" y="-94350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B30CD3-8EE8-46D6-8107-972E1D4EFD0B}"/>
              </a:ext>
            </a:extLst>
          </p:cNvPr>
          <p:cNvSpPr/>
          <p:nvPr/>
        </p:nvSpPr>
        <p:spPr>
          <a:xfrm>
            <a:off x="4148337" y="-57064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1FA63A-9401-41AA-B3A5-C8C0D922DDE7}"/>
              </a:ext>
            </a:extLst>
          </p:cNvPr>
          <p:cNvSpPr/>
          <p:nvPr/>
        </p:nvSpPr>
        <p:spPr>
          <a:xfrm>
            <a:off x="4396912" y="-57064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C0EF6-9B5C-442C-ABBC-2BE44E5A5269}"/>
              </a:ext>
            </a:extLst>
          </p:cNvPr>
          <p:cNvSpPr/>
          <p:nvPr/>
        </p:nvSpPr>
        <p:spPr>
          <a:xfrm>
            <a:off x="5382332" y="-94350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4191CAC-6F24-40F3-828C-058E23DEFC29}"/>
              </a:ext>
            </a:extLst>
          </p:cNvPr>
          <p:cNvSpPr/>
          <p:nvPr/>
        </p:nvSpPr>
        <p:spPr>
          <a:xfrm>
            <a:off x="5107125" y="-94350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AF7DB3-4627-4586-A392-A6EA481231BD}"/>
              </a:ext>
            </a:extLst>
          </p:cNvPr>
          <p:cNvSpPr/>
          <p:nvPr/>
        </p:nvSpPr>
        <p:spPr>
          <a:xfrm>
            <a:off x="5382330" y="-55823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60BFB0-7800-41B6-A844-A5808ACE1C47}"/>
              </a:ext>
            </a:extLst>
          </p:cNvPr>
          <p:cNvSpPr/>
          <p:nvPr/>
        </p:nvSpPr>
        <p:spPr>
          <a:xfrm>
            <a:off x="5107123" y="-55823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65D1B2-7C56-4E31-B658-D5D19460FD7A}"/>
              </a:ext>
            </a:extLst>
          </p:cNvPr>
          <p:cNvSpPr/>
          <p:nvPr/>
        </p:nvSpPr>
        <p:spPr>
          <a:xfrm>
            <a:off x="5977138" y="-95591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354093-CFDA-4CBF-B978-80C9283CB5A2}"/>
              </a:ext>
            </a:extLst>
          </p:cNvPr>
          <p:cNvSpPr/>
          <p:nvPr/>
        </p:nvSpPr>
        <p:spPr>
          <a:xfrm>
            <a:off x="5701931" y="-95591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54ABD1-F4DA-42D1-9086-94A6EA285C40}"/>
              </a:ext>
            </a:extLst>
          </p:cNvPr>
          <p:cNvSpPr/>
          <p:nvPr/>
        </p:nvSpPr>
        <p:spPr>
          <a:xfrm>
            <a:off x="5977136" y="-57064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11A610-07B5-4773-A670-BC4E61775064}"/>
              </a:ext>
            </a:extLst>
          </p:cNvPr>
          <p:cNvSpPr/>
          <p:nvPr/>
        </p:nvSpPr>
        <p:spPr>
          <a:xfrm>
            <a:off x="5701929" y="-57064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5F7212-7D69-480B-992A-D0010E228B18}"/>
              </a:ext>
            </a:extLst>
          </p:cNvPr>
          <p:cNvSpPr/>
          <p:nvPr/>
        </p:nvSpPr>
        <p:spPr>
          <a:xfrm>
            <a:off x="6531989" y="-95591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20A7E1B-527C-46C9-A8A1-AC599003984B}"/>
              </a:ext>
            </a:extLst>
          </p:cNvPr>
          <p:cNvSpPr/>
          <p:nvPr/>
        </p:nvSpPr>
        <p:spPr>
          <a:xfrm>
            <a:off x="6256782" y="-95591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743BA9-4A55-4273-A5D7-F6DCE5B72BC7}"/>
              </a:ext>
            </a:extLst>
          </p:cNvPr>
          <p:cNvSpPr/>
          <p:nvPr/>
        </p:nvSpPr>
        <p:spPr>
          <a:xfrm>
            <a:off x="6531987" y="-57064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EEC11C3-1F8E-44D0-914D-5167BF6845C3}"/>
              </a:ext>
            </a:extLst>
          </p:cNvPr>
          <p:cNvSpPr/>
          <p:nvPr/>
        </p:nvSpPr>
        <p:spPr>
          <a:xfrm>
            <a:off x="6256780" y="-57064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12F6B1-413D-4EE7-A9D9-05BF782DC095}"/>
              </a:ext>
            </a:extLst>
          </p:cNvPr>
          <p:cNvSpPr/>
          <p:nvPr/>
        </p:nvSpPr>
        <p:spPr>
          <a:xfrm>
            <a:off x="7126795" y="-96832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AA63F1-D8CE-4EB2-A471-CEAFDE239450}"/>
              </a:ext>
            </a:extLst>
          </p:cNvPr>
          <p:cNvSpPr/>
          <p:nvPr/>
        </p:nvSpPr>
        <p:spPr>
          <a:xfrm>
            <a:off x="6851588" y="-96832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06BCBC-AFC0-4D69-8EAC-37EB547EEF9E}"/>
              </a:ext>
            </a:extLst>
          </p:cNvPr>
          <p:cNvSpPr/>
          <p:nvPr/>
        </p:nvSpPr>
        <p:spPr>
          <a:xfrm>
            <a:off x="7126793" y="-58305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28C35E4-CF4E-4FB6-89DE-D0FF3627F166}"/>
              </a:ext>
            </a:extLst>
          </p:cNvPr>
          <p:cNvSpPr/>
          <p:nvPr/>
        </p:nvSpPr>
        <p:spPr>
          <a:xfrm>
            <a:off x="6851586" y="-58305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4D3584-4766-44BA-9DF0-D92E0FA13CED}"/>
              </a:ext>
            </a:extLst>
          </p:cNvPr>
          <p:cNvSpPr/>
          <p:nvPr/>
        </p:nvSpPr>
        <p:spPr>
          <a:xfrm>
            <a:off x="7659455" y="-96832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349FC79-C18D-4ADC-9AE8-22D7CAD15A42}"/>
              </a:ext>
            </a:extLst>
          </p:cNvPr>
          <p:cNvSpPr/>
          <p:nvPr/>
        </p:nvSpPr>
        <p:spPr>
          <a:xfrm>
            <a:off x="7384248" y="-96832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E72827-9B51-41F2-B48B-0A1B0A841B0B}"/>
              </a:ext>
            </a:extLst>
          </p:cNvPr>
          <p:cNvSpPr/>
          <p:nvPr/>
        </p:nvSpPr>
        <p:spPr>
          <a:xfrm>
            <a:off x="7659453" y="-58305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9C37683-8826-4894-970E-0DA8FC638430}"/>
              </a:ext>
            </a:extLst>
          </p:cNvPr>
          <p:cNvSpPr/>
          <p:nvPr/>
        </p:nvSpPr>
        <p:spPr>
          <a:xfrm>
            <a:off x="7384246" y="-58305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ACB29F02-C6E8-47BC-9A40-B6B02DFAEDCE}"/>
              </a:ext>
            </a:extLst>
          </p:cNvPr>
          <p:cNvSpPr/>
          <p:nvPr/>
        </p:nvSpPr>
        <p:spPr>
          <a:xfrm flipH="1">
            <a:off x="4644746" y="-1200052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1F2371EC-8C73-424D-96DB-F0C582648A74}"/>
              </a:ext>
            </a:extLst>
          </p:cNvPr>
          <p:cNvSpPr/>
          <p:nvPr/>
        </p:nvSpPr>
        <p:spPr>
          <a:xfrm flipH="1">
            <a:off x="4652881" y="-256392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15CB2E3F-13B2-40AD-99C7-A075C686C21D}"/>
              </a:ext>
            </a:extLst>
          </p:cNvPr>
          <p:cNvSpPr/>
          <p:nvPr/>
        </p:nvSpPr>
        <p:spPr>
          <a:xfrm>
            <a:off x="4688392" y="2158798"/>
            <a:ext cx="384697" cy="585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0588A4-CAD5-4A44-8B54-8CCBA68B6697}"/>
              </a:ext>
            </a:extLst>
          </p:cNvPr>
          <p:cNvSpPr/>
          <p:nvPr/>
        </p:nvSpPr>
        <p:spPr>
          <a:xfrm>
            <a:off x="1869737" y="77512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127047-D614-40C7-900D-6F9C64D54316}"/>
              </a:ext>
            </a:extLst>
          </p:cNvPr>
          <p:cNvSpPr/>
          <p:nvPr/>
        </p:nvSpPr>
        <p:spPr>
          <a:xfrm>
            <a:off x="4897022" y="77512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BB0823-CC85-462B-83B2-13AE84974356}"/>
              </a:ext>
            </a:extLst>
          </p:cNvPr>
          <p:cNvSpPr/>
          <p:nvPr/>
        </p:nvSpPr>
        <p:spPr>
          <a:xfrm>
            <a:off x="1985146" y="94380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9A7C4A-4058-4538-99CC-E46E7C865E76}"/>
              </a:ext>
            </a:extLst>
          </p:cNvPr>
          <p:cNvSpPr/>
          <p:nvPr/>
        </p:nvSpPr>
        <p:spPr>
          <a:xfrm>
            <a:off x="2233721" y="94380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381D420-04CC-4D35-98D7-B28526258DD5}"/>
              </a:ext>
            </a:extLst>
          </p:cNvPr>
          <p:cNvSpPr/>
          <p:nvPr/>
        </p:nvSpPr>
        <p:spPr>
          <a:xfrm>
            <a:off x="1985146" y="131666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804C5ED-4A58-4870-9F4F-268D87F8C417}"/>
              </a:ext>
            </a:extLst>
          </p:cNvPr>
          <p:cNvSpPr/>
          <p:nvPr/>
        </p:nvSpPr>
        <p:spPr>
          <a:xfrm>
            <a:off x="2233721" y="131666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9D19AD-B665-4E1E-9B16-6FF2574375F8}"/>
              </a:ext>
            </a:extLst>
          </p:cNvPr>
          <p:cNvSpPr/>
          <p:nvPr/>
        </p:nvSpPr>
        <p:spPr>
          <a:xfrm>
            <a:off x="2517806" y="9438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F9DB240-5B92-45AE-A43C-0045311B0AB1}"/>
              </a:ext>
            </a:extLst>
          </p:cNvPr>
          <p:cNvSpPr/>
          <p:nvPr/>
        </p:nvSpPr>
        <p:spPr>
          <a:xfrm>
            <a:off x="2766381" y="94380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E19AF4-FE20-4982-8C00-BB458C64F828}"/>
              </a:ext>
            </a:extLst>
          </p:cNvPr>
          <p:cNvSpPr/>
          <p:nvPr/>
        </p:nvSpPr>
        <p:spPr>
          <a:xfrm>
            <a:off x="2517806" y="131666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A150647-077F-4F69-A99F-CD6054AEB5D3}"/>
              </a:ext>
            </a:extLst>
          </p:cNvPr>
          <p:cNvSpPr/>
          <p:nvPr/>
        </p:nvSpPr>
        <p:spPr>
          <a:xfrm>
            <a:off x="2766381" y="131666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C722539-9B9B-4790-98DF-2F3ADA9D67EE}"/>
              </a:ext>
            </a:extLst>
          </p:cNvPr>
          <p:cNvSpPr/>
          <p:nvPr/>
        </p:nvSpPr>
        <p:spPr>
          <a:xfrm>
            <a:off x="3068222" y="94380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7245583-4BF2-4B46-A1E4-FBB8C10260CE}"/>
              </a:ext>
            </a:extLst>
          </p:cNvPr>
          <p:cNvSpPr/>
          <p:nvPr/>
        </p:nvSpPr>
        <p:spPr>
          <a:xfrm>
            <a:off x="3316797" y="943801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EBA4E7-5F40-4768-BAAD-63570F2FE30D}"/>
              </a:ext>
            </a:extLst>
          </p:cNvPr>
          <p:cNvSpPr/>
          <p:nvPr/>
        </p:nvSpPr>
        <p:spPr>
          <a:xfrm>
            <a:off x="3068222" y="131666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61A5CE4-0119-4B18-ADC2-538F06AA8293}"/>
              </a:ext>
            </a:extLst>
          </p:cNvPr>
          <p:cNvSpPr/>
          <p:nvPr/>
        </p:nvSpPr>
        <p:spPr>
          <a:xfrm>
            <a:off x="3316797" y="131666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F56424E-BF29-45AC-8096-C9B89168DC09}"/>
              </a:ext>
            </a:extLst>
          </p:cNvPr>
          <p:cNvSpPr/>
          <p:nvPr/>
        </p:nvSpPr>
        <p:spPr>
          <a:xfrm>
            <a:off x="3618637" y="94379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9216BA-030D-4C2E-A343-10BD34F9FBE9}"/>
              </a:ext>
            </a:extLst>
          </p:cNvPr>
          <p:cNvSpPr/>
          <p:nvPr/>
        </p:nvSpPr>
        <p:spPr>
          <a:xfrm>
            <a:off x="3618637" y="131666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818062-57AE-4CCD-AC0C-672BEBBAEC29}"/>
              </a:ext>
            </a:extLst>
          </p:cNvPr>
          <p:cNvSpPr/>
          <p:nvPr/>
        </p:nvSpPr>
        <p:spPr>
          <a:xfrm>
            <a:off x="4151297" y="94379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180EF4-DCE0-4F62-A39A-1B04098E1911}"/>
              </a:ext>
            </a:extLst>
          </p:cNvPr>
          <p:cNvSpPr/>
          <p:nvPr/>
        </p:nvSpPr>
        <p:spPr>
          <a:xfrm>
            <a:off x="4151297" y="131665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0404BBC-E913-4817-9D05-0A5E7B1251B1}"/>
              </a:ext>
            </a:extLst>
          </p:cNvPr>
          <p:cNvSpPr/>
          <p:nvPr/>
        </p:nvSpPr>
        <p:spPr>
          <a:xfrm>
            <a:off x="5385292" y="94379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2805FE-9F3E-442B-AEE6-798826633C3D}"/>
              </a:ext>
            </a:extLst>
          </p:cNvPr>
          <p:cNvSpPr/>
          <p:nvPr/>
        </p:nvSpPr>
        <p:spPr>
          <a:xfrm>
            <a:off x="5385290" y="132906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A4175FA-2973-48F9-AFB5-CA5AA67DC773}"/>
              </a:ext>
            </a:extLst>
          </p:cNvPr>
          <p:cNvSpPr/>
          <p:nvPr/>
        </p:nvSpPr>
        <p:spPr>
          <a:xfrm>
            <a:off x="5980098" y="93138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8589DCD-19CB-497E-9209-AAB45B3DC69F}"/>
              </a:ext>
            </a:extLst>
          </p:cNvPr>
          <p:cNvSpPr/>
          <p:nvPr/>
        </p:nvSpPr>
        <p:spPr>
          <a:xfrm>
            <a:off x="5980096" y="131665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DD47EC1-EEC5-4092-AEC2-B535C8D562C8}"/>
              </a:ext>
            </a:extLst>
          </p:cNvPr>
          <p:cNvSpPr/>
          <p:nvPr/>
        </p:nvSpPr>
        <p:spPr>
          <a:xfrm>
            <a:off x="6534949" y="93138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B3D13B-43A7-457E-9905-263946BA7C2F}"/>
              </a:ext>
            </a:extLst>
          </p:cNvPr>
          <p:cNvSpPr/>
          <p:nvPr/>
        </p:nvSpPr>
        <p:spPr>
          <a:xfrm>
            <a:off x="6259742" y="93138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499AE38-2F56-4CA5-92E5-FE65233BBE02}"/>
              </a:ext>
            </a:extLst>
          </p:cNvPr>
          <p:cNvSpPr/>
          <p:nvPr/>
        </p:nvSpPr>
        <p:spPr>
          <a:xfrm>
            <a:off x="6534947" y="131665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DC976D7-36C6-4165-AFB5-3E6F1AAB60D7}"/>
              </a:ext>
            </a:extLst>
          </p:cNvPr>
          <p:cNvSpPr/>
          <p:nvPr/>
        </p:nvSpPr>
        <p:spPr>
          <a:xfrm>
            <a:off x="6259740" y="131666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2204D99-14F0-4A80-880B-BE081B22D731}"/>
              </a:ext>
            </a:extLst>
          </p:cNvPr>
          <p:cNvSpPr/>
          <p:nvPr/>
        </p:nvSpPr>
        <p:spPr>
          <a:xfrm>
            <a:off x="7129755" y="91897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FD20F7-C501-418F-8BB5-F9382691812A}"/>
              </a:ext>
            </a:extLst>
          </p:cNvPr>
          <p:cNvSpPr/>
          <p:nvPr/>
        </p:nvSpPr>
        <p:spPr>
          <a:xfrm>
            <a:off x="6854548" y="91897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01B622B-C1DE-46CA-A9BC-D4E4F1BFD512}"/>
              </a:ext>
            </a:extLst>
          </p:cNvPr>
          <p:cNvSpPr/>
          <p:nvPr/>
        </p:nvSpPr>
        <p:spPr>
          <a:xfrm>
            <a:off x="7129753" y="130424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17546FE-F079-4C09-9112-3548ED443A85}"/>
              </a:ext>
            </a:extLst>
          </p:cNvPr>
          <p:cNvSpPr/>
          <p:nvPr/>
        </p:nvSpPr>
        <p:spPr>
          <a:xfrm>
            <a:off x="6854546" y="130425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EA3462-B658-475D-9E1C-B3416A505DBD}"/>
              </a:ext>
            </a:extLst>
          </p:cNvPr>
          <p:cNvSpPr/>
          <p:nvPr/>
        </p:nvSpPr>
        <p:spPr>
          <a:xfrm>
            <a:off x="7662415" y="91897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7209ADB-8A8C-406A-B7A2-8030DC89F43E}"/>
              </a:ext>
            </a:extLst>
          </p:cNvPr>
          <p:cNvSpPr/>
          <p:nvPr/>
        </p:nvSpPr>
        <p:spPr>
          <a:xfrm>
            <a:off x="7387208" y="91897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C099EFE-DE46-476D-9EB7-258946A9AAAD}"/>
              </a:ext>
            </a:extLst>
          </p:cNvPr>
          <p:cNvSpPr/>
          <p:nvPr/>
        </p:nvSpPr>
        <p:spPr>
          <a:xfrm>
            <a:off x="7662413" y="130424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5D0AE77-51DC-40A8-96D4-2BB590C3A6CB}"/>
              </a:ext>
            </a:extLst>
          </p:cNvPr>
          <p:cNvSpPr/>
          <p:nvPr/>
        </p:nvSpPr>
        <p:spPr>
          <a:xfrm>
            <a:off x="7387206" y="130425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8B8CB462-A136-49CE-BDAC-DB9BE0463207}"/>
              </a:ext>
            </a:extLst>
          </p:cNvPr>
          <p:cNvSpPr/>
          <p:nvPr/>
        </p:nvSpPr>
        <p:spPr>
          <a:xfrm flipH="1">
            <a:off x="4644746" y="-959546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37A17714-C187-495C-BB8E-C6767AD1CBA0}"/>
              </a:ext>
            </a:extLst>
          </p:cNvPr>
          <p:cNvSpPr/>
          <p:nvPr/>
        </p:nvSpPr>
        <p:spPr>
          <a:xfrm flipH="1">
            <a:off x="4664600" y="-727373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042427C6-C6EE-4816-BFD5-6ABA7016E5EF}"/>
              </a:ext>
            </a:extLst>
          </p:cNvPr>
          <p:cNvSpPr/>
          <p:nvPr/>
        </p:nvSpPr>
        <p:spPr>
          <a:xfrm flipH="1">
            <a:off x="4664600" y="-504977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6F5D21CA-3F93-468E-AB56-4EDA7E1C6D2A}"/>
              </a:ext>
            </a:extLst>
          </p:cNvPr>
          <p:cNvSpPr/>
          <p:nvPr/>
        </p:nvSpPr>
        <p:spPr>
          <a:xfrm flipH="1">
            <a:off x="4664600" y="844326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AECDE46B-E877-475B-AAD8-00614A99324B}"/>
              </a:ext>
            </a:extLst>
          </p:cNvPr>
          <p:cNvSpPr/>
          <p:nvPr/>
        </p:nvSpPr>
        <p:spPr>
          <a:xfrm flipH="1">
            <a:off x="4676559" y="1101663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D685B5E2-A08D-4507-BAFB-B60A30A9B398}"/>
              </a:ext>
            </a:extLst>
          </p:cNvPr>
          <p:cNvSpPr/>
          <p:nvPr/>
        </p:nvSpPr>
        <p:spPr>
          <a:xfrm flipH="1">
            <a:off x="4676559" y="1341475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9687CE1A-2DFE-45B9-8A56-FAAF6E275B2D}"/>
              </a:ext>
            </a:extLst>
          </p:cNvPr>
          <p:cNvSpPr/>
          <p:nvPr/>
        </p:nvSpPr>
        <p:spPr>
          <a:xfrm>
            <a:off x="4697152" y="1593463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B9E3D5F5-5D8A-494D-918A-D4FD074DC0C0}"/>
              </a:ext>
            </a:extLst>
          </p:cNvPr>
          <p:cNvSpPr/>
          <p:nvPr/>
        </p:nvSpPr>
        <p:spPr>
          <a:xfrm>
            <a:off x="4697152" y="1879024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965C27-E8B6-493C-BB6E-7C26999F3148}"/>
              </a:ext>
            </a:extLst>
          </p:cNvPr>
          <p:cNvSpPr/>
          <p:nvPr/>
        </p:nvSpPr>
        <p:spPr>
          <a:xfrm>
            <a:off x="1840145" y="2880161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CEED3D-FD48-4EC4-8625-572A53F2AD32}"/>
              </a:ext>
            </a:extLst>
          </p:cNvPr>
          <p:cNvSpPr/>
          <p:nvPr/>
        </p:nvSpPr>
        <p:spPr>
          <a:xfrm>
            <a:off x="4867430" y="2880161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BD7D475-A9DE-4093-885D-3999C9721A81}"/>
              </a:ext>
            </a:extLst>
          </p:cNvPr>
          <p:cNvSpPr/>
          <p:nvPr/>
        </p:nvSpPr>
        <p:spPr>
          <a:xfrm>
            <a:off x="1955554" y="3048837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7D2B3DF-4383-4076-B484-ACCD274E15CF}"/>
              </a:ext>
            </a:extLst>
          </p:cNvPr>
          <p:cNvSpPr/>
          <p:nvPr/>
        </p:nvSpPr>
        <p:spPr>
          <a:xfrm>
            <a:off x="2204129" y="3048838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919C2B6-CEDF-4E08-B9E1-01315C6A569D}"/>
              </a:ext>
            </a:extLst>
          </p:cNvPr>
          <p:cNvSpPr/>
          <p:nvPr/>
        </p:nvSpPr>
        <p:spPr>
          <a:xfrm>
            <a:off x="1955554" y="342169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5D5731F-3DA5-4B74-A495-A69E52D0F281}"/>
              </a:ext>
            </a:extLst>
          </p:cNvPr>
          <p:cNvSpPr/>
          <p:nvPr/>
        </p:nvSpPr>
        <p:spPr>
          <a:xfrm>
            <a:off x="2204129" y="342169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E44159-0C3B-4180-B1FE-0EDA4300F9BE}"/>
              </a:ext>
            </a:extLst>
          </p:cNvPr>
          <p:cNvSpPr/>
          <p:nvPr/>
        </p:nvSpPr>
        <p:spPr>
          <a:xfrm>
            <a:off x="2488214" y="3048836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0E74FC6-718F-4EE9-BE46-1D8BC1B1728F}"/>
              </a:ext>
            </a:extLst>
          </p:cNvPr>
          <p:cNvSpPr/>
          <p:nvPr/>
        </p:nvSpPr>
        <p:spPr>
          <a:xfrm>
            <a:off x="2736789" y="3048837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97D9D4F-C58B-422A-9164-8C60727CE253}"/>
              </a:ext>
            </a:extLst>
          </p:cNvPr>
          <p:cNvSpPr/>
          <p:nvPr/>
        </p:nvSpPr>
        <p:spPr>
          <a:xfrm>
            <a:off x="2488214" y="3421697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F511822-63EE-4853-8F0E-02CB992ED946}"/>
              </a:ext>
            </a:extLst>
          </p:cNvPr>
          <p:cNvSpPr/>
          <p:nvPr/>
        </p:nvSpPr>
        <p:spPr>
          <a:xfrm>
            <a:off x="2736789" y="3421698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97501DA-CFA5-4541-82F7-10EECACA111C}"/>
              </a:ext>
            </a:extLst>
          </p:cNvPr>
          <p:cNvSpPr/>
          <p:nvPr/>
        </p:nvSpPr>
        <p:spPr>
          <a:xfrm>
            <a:off x="3038630" y="304883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6F23D80-00AD-4639-9BCD-471E01DD1903}"/>
              </a:ext>
            </a:extLst>
          </p:cNvPr>
          <p:cNvSpPr/>
          <p:nvPr/>
        </p:nvSpPr>
        <p:spPr>
          <a:xfrm>
            <a:off x="3287205" y="3048836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7B40F4-8A98-4814-B1A7-89058F18E0B5}"/>
              </a:ext>
            </a:extLst>
          </p:cNvPr>
          <p:cNvSpPr/>
          <p:nvPr/>
        </p:nvSpPr>
        <p:spPr>
          <a:xfrm>
            <a:off x="3038630" y="3421696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E3D1517-EFFE-4609-A2C0-10E0E2887B22}"/>
              </a:ext>
            </a:extLst>
          </p:cNvPr>
          <p:cNvSpPr/>
          <p:nvPr/>
        </p:nvSpPr>
        <p:spPr>
          <a:xfrm>
            <a:off x="3287205" y="3421697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70ABB8-0290-4DA8-8CD9-70A050ADF604}"/>
              </a:ext>
            </a:extLst>
          </p:cNvPr>
          <p:cNvSpPr/>
          <p:nvPr/>
        </p:nvSpPr>
        <p:spPr>
          <a:xfrm>
            <a:off x="3589045" y="304883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E4FD060-EF6F-4FCA-A67F-C0DF28F84E30}"/>
              </a:ext>
            </a:extLst>
          </p:cNvPr>
          <p:cNvSpPr/>
          <p:nvPr/>
        </p:nvSpPr>
        <p:spPr>
          <a:xfrm>
            <a:off x="3589045" y="342169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CB69C5E-2F29-4AAC-9845-8C9AFC570B32}"/>
              </a:ext>
            </a:extLst>
          </p:cNvPr>
          <p:cNvSpPr/>
          <p:nvPr/>
        </p:nvSpPr>
        <p:spPr>
          <a:xfrm>
            <a:off x="4121705" y="304883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ED6296-0C87-4C6B-9664-F5AF2F64218F}"/>
              </a:ext>
            </a:extLst>
          </p:cNvPr>
          <p:cNvSpPr/>
          <p:nvPr/>
        </p:nvSpPr>
        <p:spPr>
          <a:xfrm>
            <a:off x="4121705" y="342169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0507CB4-7287-4C75-9420-79D3EA36FC1C}"/>
              </a:ext>
            </a:extLst>
          </p:cNvPr>
          <p:cNvSpPr/>
          <p:nvPr/>
        </p:nvSpPr>
        <p:spPr>
          <a:xfrm>
            <a:off x="5355700" y="304883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4418CFF-7105-4221-876F-1B7EEDB80991}"/>
              </a:ext>
            </a:extLst>
          </p:cNvPr>
          <p:cNvSpPr/>
          <p:nvPr/>
        </p:nvSpPr>
        <p:spPr>
          <a:xfrm>
            <a:off x="5355698" y="343410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D26EE00-E657-4A96-B67C-DE3374510F3F}"/>
              </a:ext>
            </a:extLst>
          </p:cNvPr>
          <p:cNvSpPr/>
          <p:nvPr/>
        </p:nvSpPr>
        <p:spPr>
          <a:xfrm>
            <a:off x="5950506" y="303642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25B8B8B-9E2D-4BAB-823B-DCCFFE62807F}"/>
              </a:ext>
            </a:extLst>
          </p:cNvPr>
          <p:cNvSpPr/>
          <p:nvPr/>
        </p:nvSpPr>
        <p:spPr>
          <a:xfrm>
            <a:off x="5950504" y="342169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466C013-57AD-4C30-9A80-B4149B953228}"/>
              </a:ext>
            </a:extLst>
          </p:cNvPr>
          <p:cNvSpPr/>
          <p:nvPr/>
        </p:nvSpPr>
        <p:spPr>
          <a:xfrm>
            <a:off x="6505357" y="303642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6AFE10B5-E754-4A30-B4F2-7F11B869D885}"/>
              </a:ext>
            </a:extLst>
          </p:cNvPr>
          <p:cNvSpPr/>
          <p:nvPr/>
        </p:nvSpPr>
        <p:spPr>
          <a:xfrm>
            <a:off x="6230150" y="303642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330EBA1-1361-46E2-8314-5E0025F46B32}"/>
              </a:ext>
            </a:extLst>
          </p:cNvPr>
          <p:cNvSpPr/>
          <p:nvPr/>
        </p:nvSpPr>
        <p:spPr>
          <a:xfrm>
            <a:off x="6505355" y="342169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D53C8A8E-9207-416F-B62E-EBF33460221F}"/>
              </a:ext>
            </a:extLst>
          </p:cNvPr>
          <p:cNvSpPr/>
          <p:nvPr/>
        </p:nvSpPr>
        <p:spPr>
          <a:xfrm>
            <a:off x="6230148" y="342169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7486DA4-A725-48EF-8A08-77F165F984A7}"/>
              </a:ext>
            </a:extLst>
          </p:cNvPr>
          <p:cNvSpPr/>
          <p:nvPr/>
        </p:nvSpPr>
        <p:spPr>
          <a:xfrm>
            <a:off x="7100163" y="302401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DA9679-3CC2-4112-99BE-91FB03F54574}"/>
              </a:ext>
            </a:extLst>
          </p:cNvPr>
          <p:cNvSpPr/>
          <p:nvPr/>
        </p:nvSpPr>
        <p:spPr>
          <a:xfrm>
            <a:off x="6824956" y="302401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CA42C0C-CC1F-429B-B156-722D0E3642C6}"/>
              </a:ext>
            </a:extLst>
          </p:cNvPr>
          <p:cNvSpPr/>
          <p:nvPr/>
        </p:nvSpPr>
        <p:spPr>
          <a:xfrm>
            <a:off x="7100161" y="340928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C50EAE94-1B85-4447-8C08-DB06AAB24727}"/>
              </a:ext>
            </a:extLst>
          </p:cNvPr>
          <p:cNvSpPr/>
          <p:nvPr/>
        </p:nvSpPr>
        <p:spPr>
          <a:xfrm>
            <a:off x="6824954" y="340928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3FA0502-21DE-4370-8DCA-447B28380356}"/>
              </a:ext>
            </a:extLst>
          </p:cNvPr>
          <p:cNvSpPr/>
          <p:nvPr/>
        </p:nvSpPr>
        <p:spPr>
          <a:xfrm>
            <a:off x="7632823" y="302401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FD890F9C-B38C-4A96-B530-B37DEFD57BE1}"/>
              </a:ext>
            </a:extLst>
          </p:cNvPr>
          <p:cNvSpPr/>
          <p:nvPr/>
        </p:nvSpPr>
        <p:spPr>
          <a:xfrm>
            <a:off x="7357616" y="302401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DBDE0C5-BFA1-4BCC-98F6-07BB18710F1D}"/>
              </a:ext>
            </a:extLst>
          </p:cNvPr>
          <p:cNvSpPr/>
          <p:nvPr/>
        </p:nvSpPr>
        <p:spPr>
          <a:xfrm>
            <a:off x="7632821" y="340928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BE5A424-EA62-4C5A-A8E7-30CD3E545AD1}"/>
              </a:ext>
            </a:extLst>
          </p:cNvPr>
          <p:cNvSpPr/>
          <p:nvPr/>
        </p:nvSpPr>
        <p:spPr>
          <a:xfrm>
            <a:off x="7357614" y="340928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0AF79818-B6C9-4497-ACAB-E9B3DAA3F79C}"/>
              </a:ext>
            </a:extLst>
          </p:cNvPr>
          <p:cNvSpPr/>
          <p:nvPr/>
        </p:nvSpPr>
        <p:spPr>
          <a:xfrm flipH="1">
            <a:off x="4635008" y="2949361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541BE636-61FF-47EA-BBD7-4D11F1EC063C}"/>
              </a:ext>
            </a:extLst>
          </p:cNvPr>
          <p:cNvSpPr/>
          <p:nvPr/>
        </p:nvSpPr>
        <p:spPr>
          <a:xfrm flipH="1">
            <a:off x="4646967" y="3206698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화살표: 오른쪽 155">
            <a:extLst>
              <a:ext uri="{FF2B5EF4-FFF2-40B4-BE49-F238E27FC236}">
                <a16:creationId xmlns:a16="http://schemas.microsoft.com/office/drawing/2014/main" id="{640C25D5-441B-47DF-AF2E-38CBECA222F1}"/>
              </a:ext>
            </a:extLst>
          </p:cNvPr>
          <p:cNvSpPr/>
          <p:nvPr/>
        </p:nvSpPr>
        <p:spPr>
          <a:xfrm flipH="1">
            <a:off x="4646967" y="3446510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F736A095-C77F-4988-B08C-5B0F76030C61}"/>
              </a:ext>
            </a:extLst>
          </p:cNvPr>
          <p:cNvSpPr/>
          <p:nvPr/>
        </p:nvSpPr>
        <p:spPr>
          <a:xfrm>
            <a:off x="4667560" y="3698498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화살표: 오른쪽 157">
            <a:extLst>
              <a:ext uri="{FF2B5EF4-FFF2-40B4-BE49-F238E27FC236}">
                <a16:creationId xmlns:a16="http://schemas.microsoft.com/office/drawing/2014/main" id="{02913DF3-E4F6-4CF0-921C-86DE36DDB067}"/>
              </a:ext>
            </a:extLst>
          </p:cNvPr>
          <p:cNvSpPr/>
          <p:nvPr/>
        </p:nvSpPr>
        <p:spPr>
          <a:xfrm>
            <a:off x="4667560" y="3984059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아래쪽 158">
            <a:extLst>
              <a:ext uri="{FF2B5EF4-FFF2-40B4-BE49-F238E27FC236}">
                <a16:creationId xmlns:a16="http://schemas.microsoft.com/office/drawing/2014/main" id="{0F623F01-14E4-42CB-A9F9-0BB90CED201D}"/>
              </a:ext>
            </a:extLst>
          </p:cNvPr>
          <p:cNvSpPr/>
          <p:nvPr/>
        </p:nvSpPr>
        <p:spPr>
          <a:xfrm>
            <a:off x="4711210" y="64276"/>
            <a:ext cx="384697" cy="585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아래쪽 197">
            <a:extLst>
              <a:ext uri="{FF2B5EF4-FFF2-40B4-BE49-F238E27FC236}">
                <a16:creationId xmlns:a16="http://schemas.microsoft.com/office/drawing/2014/main" id="{D6FF2C03-6573-48A0-9068-C1F26A22C224}"/>
              </a:ext>
            </a:extLst>
          </p:cNvPr>
          <p:cNvSpPr/>
          <p:nvPr/>
        </p:nvSpPr>
        <p:spPr>
          <a:xfrm>
            <a:off x="4701705" y="4435476"/>
            <a:ext cx="384697" cy="585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DC8BCE2-E9EE-4EBF-8422-9283673D32F3}"/>
              </a:ext>
            </a:extLst>
          </p:cNvPr>
          <p:cNvSpPr/>
          <p:nvPr/>
        </p:nvSpPr>
        <p:spPr>
          <a:xfrm>
            <a:off x="1853458" y="5156839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3AD01EF-9A03-4CDE-A335-D04E0EDB63DA}"/>
              </a:ext>
            </a:extLst>
          </p:cNvPr>
          <p:cNvSpPr/>
          <p:nvPr/>
        </p:nvSpPr>
        <p:spPr>
          <a:xfrm>
            <a:off x="4880743" y="5156839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57265C3-3496-4414-86B2-1EF55A8DB6DE}"/>
              </a:ext>
            </a:extLst>
          </p:cNvPr>
          <p:cNvSpPr/>
          <p:nvPr/>
        </p:nvSpPr>
        <p:spPr>
          <a:xfrm>
            <a:off x="1968867" y="532551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240DBC2-2D1C-47FA-84FB-1A91FC05FF4C}"/>
              </a:ext>
            </a:extLst>
          </p:cNvPr>
          <p:cNvSpPr/>
          <p:nvPr/>
        </p:nvSpPr>
        <p:spPr>
          <a:xfrm>
            <a:off x="2217442" y="5325516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3693F73-4D47-43FE-8B42-F68E5F09A7BF}"/>
              </a:ext>
            </a:extLst>
          </p:cNvPr>
          <p:cNvSpPr/>
          <p:nvPr/>
        </p:nvSpPr>
        <p:spPr>
          <a:xfrm>
            <a:off x="1968867" y="5698376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BFF3D02-0BA0-4073-A884-9C2605B6FB90}"/>
              </a:ext>
            </a:extLst>
          </p:cNvPr>
          <p:cNvSpPr/>
          <p:nvPr/>
        </p:nvSpPr>
        <p:spPr>
          <a:xfrm>
            <a:off x="2217442" y="5698377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903578E-21DA-4E83-9098-F9CCEEE46CC2}"/>
              </a:ext>
            </a:extLst>
          </p:cNvPr>
          <p:cNvSpPr/>
          <p:nvPr/>
        </p:nvSpPr>
        <p:spPr>
          <a:xfrm>
            <a:off x="2501527" y="532551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C38784D-2ABC-47D5-A248-7883EA60800A}"/>
              </a:ext>
            </a:extLst>
          </p:cNvPr>
          <p:cNvSpPr/>
          <p:nvPr/>
        </p:nvSpPr>
        <p:spPr>
          <a:xfrm>
            <a:off x="2750102" y="532551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B64D15-22BD-4960-80D5-578BF8F8F1CE}"/>
              </a:ext>
            </a:extLst>
          </p:cNvPr>
          <p:cNvSpPr/>
          <p:nvPr/>
        </p:nvSpPr>
        <p:spPr>
          <a:xfrm>
            <a:off x="2501527" y="569837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36E9BEB-DC74-4A20-9BA0-303B2626B630}"/>
              </a:ext>
            </a:extLst>
          </p:cNvPr>
          <p:cNvSpPr/>
          <p:nvPr/>
        </p:nvSpPr>
        <p:spPr>
          <a:xfrm>
            <a:off x="2750102" y="5698376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C53422E-0B1B-43AA-A2CA-F97BF8F3D40B}"/>
              </a:ext>
            </a:extLst>
          </p:cNvPr>
          <p:cNvSpPr/>
          <p:nvPr/>
        </p:nvSpPr>
        <p:spPr>
          <a:xfrm>
            <a:off x="3051943" y="532551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454496D-ECCB-4B29-81F2-093C0DD2A9E3}"/>
              </a:ext>
            </a:extLst>
          </p:cNvPr>
          <p:cNvSpPr/>
          <p:nvPr/>
        </p:nvSpPr>
        <p:spPr>
          <a:xfrm>
            <a:off x="3051943" y="569837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ECDD470-B035-479A-911F-C7C1184FC307}"/>
              </a:ext>
            </a:extLst>
          </p:cNvPr>
          <p:cNvSpPr/>
          <p:nvPr/>
        </p:nvSpPr>
        <p:spPr>
          <a:xfrm>
            <a:off x="3300518" y="569837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FD6315C-5D73-466A-A8E8-C8BA8A9E9928}"/>
              </a:ext>
            </a:extLst>
          </p:cNvPr>
          <p:cNvSpPr/>
          <p:nvPr/>
        </p:nvSpPr>
        <p:spPr>
          <a:xfrm>
            <a:off x="3602358" y="532551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4E96D87-9649-4402-BDC7-692731C9A710}"/>
              </a:ext>
            </a:extLst>
          </p:cNvPr>
          <p:cNvSpPr/>
          <p:nvPr/>
        </p:nvSpPr>
        <p:spPr>
          <a:xfrm>
            <a:off x="3602358" y="569837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F8BA500-E038-4D4D-BEDB-1A10405FFA12}"/>
              </a:ext>
            </a:extLst>
          </p:cNvPr>
          <p:cNvSpPr/>
          <p:nvPr/>
        </p:nvSpPr>
        <p:spPr>
          <a:xfrm>
            <a:off x="4135018" y="532551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C1349AD-A09C-48A8-BD43-B0E46B85C0AB}"/>
              </a:ext>
            </a:extLst>
          </p:cNvPr>
          <p:cNvSpPr/>
          <p:nvPr/>
        </p:nvSpPr>
        <p:spPr>
          <a:xfrm>
            <a:off x="4135018" y="569837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F567DDF-F583-428C-A80C-F95E97FB3772}"/>
              </a:ext>
            </a:extLst>
          </p:cNvPr>
          <p:cNvSpPr/>
          <p:nvPr/>
        </p:nvSpPr>
        <p:spPr>
          <a:xfrm>
            <a:off x="5369013" y="532551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78E2E4C-F41A-43CA-B03A-08031543CEA5}"/>
              </a:ext>
            </a:extLst>
          </p:cNvPr>
          <p:cNvSpPr/>
          <p:nvPr/>
        </p:nvSpPr>
        <p:spPr>
          <a:xfrm>
            <a:off x="5369011" y="571078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BB581AE-0709-46E9-AFE5-DA312C743DF2}"/>
              </a:ext>
            </a:extLst>
          </p:cNvPr>
          <p:cNvSpPr/>
          <p:nvPr/>
        </p:nvSpPr>
        <p:spPr>
          <a:xfrm>
            <a:off x="5963819" y="53131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D810833-0EBD-4668-B3FA-F2930F2E2269}"/>
              </a:ext>
            </a:extLst>
          </p:cNvPr>
          <p:cNvSpPr/>
          <p:nvPr/>
        </p:nvSpPr>
        <p:spPr>
          <a:xfrm>
            <a:off x="5963817" y="569837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8B34593-1D61-4BCB-A8E3-7B4AA6AF3FEB}"/>
              </a:ext>
            </a:extLst>
          </p:cNvPr>
          <p:cNvSpPr/>
          <p:nvPr/>
        </p:nvSpPr>
        <p:spPr>
          <a:xfrm>
            <a:off x="6518670" y="53131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35A7760-E26C-47EE-8B73-2B3B98369DDB}"/>
              </a:ext>
            </a:extLst>
          </p:cNvPr>
          <p:cNvSpPr/>
          <p:nvPr/>
        </p:nvSpPr>
        <p:spPr>
          <a:xfrm>
            <a:off x="6518668" y="569837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ECC57CB9-434E-4A98-A819-3B8BB13904A0}"/>
              </a:ext>
            </a:extLst>
          </p:cNvPr>
          <p:cNvSpPr/>
          <p:nvPr/>
        </p:nvSpPr>
        <p:spPr>
          <a:xfrm>
            <a:off x="6243461" y="569837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DA8039F-5C50-4059-A483-B916A49A6C92}"/>
              </a:ext>
            </a:extLst>
          </p:cNvPr>
          <p:cNvSpPr/>
          <p:nvPr/>
        </p:nvSpPr>
        <p:spPr>
          <a:xfrm>
            <a:off x="7113476" y="530069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9968176-31F2-4E80-9A51-BA78C756F1B8}"/>
              </a:ext>
            </a:extLst>
          </p:cNvPr>
          <p:cNvSpPr/>
          <p:nvPr/>
        </p:nvSpPr>
        <p:spPr>
          <a:xfrm>
            <a:off x="6838269" y="530069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1B65AE9-F4DA-4818-A754-406943CF27E7}"/>
              </a:ext>
            </a:extLst>
          </p:cNvPr>
          <p:cNvSpPr/>
          <p:nvPr/>
        </p:nvSpPr>
        <p:spPr>
          <a:xfrm>
            <a:off x="7113474" y="568596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D1DA95D-74E9-4E5C-9B91-5CE3E64BD943}"/>
              </a:ext>
            </a:extLst>
          </p:cNvPr>
          <p:cNvSpPr/>
          <p:nvPr/>
        </p:nvSpPr>
        <p:spPr>
          <a:xfrm>
            <a:off x="6838267" y="568596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C3A66FF-738A-47DE-9BF6-4DC9A81F92F1}"/>
              </a:ext>
            </a:extLst>
          </p:cNvPr>
          <p:cNvSpPr/>
          <p:nvPr/>
        </p:nvSpPr>
        <p:spPr>
          <a:xfrm>
            <a:off x="7646136" y="530069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839F9C1-F8E1-49A7-AD8C-C70C6865EC2E}"/>
              </a:ext>
            </a:extLst>
          </p:cNvPr>
          <p:cNvSpPr/>
          <p:nvPr/>
        </p:nvSpPr>
        <p:spPr>
          <a:xfrm>
            <a:off x="7370929" y="530069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46D9F85-41CA-4DE1-8B90-5FEBEB539923}"/>
              </a:ext>
            </a:extLst>
          </p:cNvPr>
          <p:cNvSpPr/>
          <p:nvPr/>
        </p:nvSpPr>
        <p:spPr>
          <a:xfrm>
            <a:off x="7646134" y="568596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F774240-8A2B-43C2-A78A-05B004EF366A}"/>
              </a:ext>
            </a:extLst>
          </p:cNvPr>
          <p:cNvSpPr/>
          <p:nvPr/>
        </p:nvSpPr>
        <p:spPr>
          <a:xfrm>
            <a:off x="7370927" y="568596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3" name="화살표: 오른쪽 232">
            <a:extLst>
              <a:ext uri="{FF2B5EF4-FFF2-40B4-BE49-F238E27FC236}">
                <a16:creationId xmlns:a16="http://schemas.microsoft.com/office/drawing/2014/main" id="{50659D32-8FE3-4B34-B379-B428CCFD5271}"/>
              </a:ext>
            </a:extLst>
          </p:cNvPr>
          <p:cNvSpPr/>
          <p:nvPr/>
        </p:nvSpPr>
        <p:spPr>
          <a:xfrm flipH="1">
            <a:off x="4648321" y="5226039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화살표: 오른쪽 233">
            <a:extLst>
              <a:ext uri="{FF2B5EF4-FFF2-40B4-BE49-F238E27FC236}">
                <a16:creationId xmlns:a16="http://schemas.microsoft.com/office/drawing/2014/main" id="{046B0960-CE15-4F43-A8FB-B3D97441007C}"/>
              </a:ext>
            </a:extLst>
          </p:cNvPr>
          <p:cNvSpPr/>
          <p:nvPr/>
        </p:nvSpPr>
        <p:spPr>
          <a:xfrm flipH="1">
            <a:off x="4660280" y="5483376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화살표: 오른쪽 235">
            <a:extLst>
              <a:ext uri="{FF2B5EF4-FFF2-40B4-BE49-F238E27FC236}">
                <a16:creationId xmlns:a16="http://schemas.microsoft.com/office/drawing/2014/main" id="{A061839B-9E20-4F27-B26F-F72C04E2708A}"/>
              </a:ext>
            </a:extLst>
          </p:cNvPr>
          <p:cNvSpPr/>
          <p:nvPr/>
        </p:nvSpPr>
        <p:spPr>
          <a:xfrm>
            <a:off x="4688392" y="5883911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화살표: 오른쪽 236">
            <a:extLst>
              <a:ext uri="{FF2B5EF4-FFF2-40B4-BE49-F238E27FC236}">
                <a16:creationId xmlns:a16="http://schemas.microsoft.com/office/drawing/2014/main" id="{68CD7CC9-2A8B-4FE9-A7DB-87E6D11F3A2C}"/>
              </a:ext>
            </a:extLst>
          </p:cNvPr>
          <p:cNvSpPr/>
          <p:nvPr/>
        </p:nvSpPr>
        <p:spPr>
          <a:xfrm>
            <a:off x="4688392" y="6144103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화살표: 오른쪽 237">
            <a:extLst>
              <a:ext uri="{FF2B5EF4-FFF2-40B4-BE49-F238E27FC236}">
                <a16:creationId xmlns:a16="http://schemas.microsoft.com/office/drawing/2014/main" id="{D60AC52E-A1D3-4CB4-8484-1C693F35260F}"/>
              </a:ext>
            </a:extLst>
          </p:cNvPr>
          <p:cNvSpPr/>
          <p:nvPr/>
        </p:nvSpPr>
        <p:spPr>
          <a:xfrm>
            <a:off x="4676559" y="6383680"/>
            <a:ext cx="2175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E96F499-0ED6-4D91-A5E1-91A850DCB099}"/>
              </a:ext>
            </a:extLst>
          </p:cNvPr>
          <p:cNvSpPr/>
          <p:nvPr/>
        </p:nvSpPr>
        <p:spPr>
          <a:xfrm>
            <a:off x="3287205" y="5180721"/>
            <a:ext cx="3160439" cy="890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화살표: 오른쪽 238">
            <a:extLst>
              <a:ext uri="{FF2B5EF4-FFF2-40B4-BE49-F238E27FC236}">
                <a16:creationId xmlns:a16="http://schemas.microsoft.com/office/drawing/2014/main" id="{B1397A88-B38F-49F4-B505-735FDE96446A}"/>
              </a:ext>
            </a:extLst>
          </p:cNvPr>
          <p:cNvSpPr/>
          <p:nvPr/>
        </p:nvSpPr>
        <p:spPr>
          <a:xfrm flipH="1">
            <a:off x="4867429" y="5698032"/>
            <a:ext cx="24993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8A29FF0-CA38-407C-865F-7550D152A0DE}"/>
              </a:ext>
            </a:extLst>
          </p:cNvPr>
          <p:cNvSpPr txBox="1"/>
          <p:nvPr/>
        </p:nvSpPr>
        <p:spPr>
          <a:xfrm>
            <a:off x="3071923" y="6136511"/>
            <a:ext cx="56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BF34BD0-E5F2-45A9-B924-5126A490CE43}"/>
              </a:ext>
            </a:extLst>
          </p:cNvPr>
          <p:cNvSpPr txBox="1"/>
          <p:nvPr/>
        </p:nvSpPr>
        <p:spPr>
          <a:xfrm>
            <a:off x="6236804" y="6144103"/>
            <a:ext cx="56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7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0FFE14-060D-4544-979E-C881925006D5}"/>
              </a:ext>
            </a:extLst>
          </p:cNvPr>
          <p:cNvCxnSpPr/>
          <p:nvPr/>
        </p:nvCxnSpPr>
        <p:spPr>
          <a:xfrm>
            <a:off x="1981200" y="2070100"/>
            <a:ext cx="21971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E2A3BD-FE85-4BB4-8857-64094BD3B45C}"/>
              </a:ext>
            </a:extLst>
          </p:cNvPr>
          <p:cNvCxnSpPr/>
          <p:nvPr/>
        </p:nvCxnSpPr>
        <p:spPr>
          <a:xfrm>
            <a:off x="5016500" y="3162278"/>
            <a:ext cx="21971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호 4">
            <a:extLst>
              <a:ext uri="{FF2B5EF4-FFF2-40B4-BE49-F238E27FC236}">
                <a16:creationId xmlns:a16="http://schemas.microsoft.com/office/drawing/2014/main" id="{1F3E892A-90E1-4A9D-B1CC-F5F278A6B1CE}"/>
              </a:ext>
            </a:extLst>
          </p:cNvPr>
          <p:cNvSpPr/>
          <p:nvPr/>
        </p:nvSpPr>
        <p:spPr>
          <a:xfrm>
            <a:off x="3879850" y="2070099"/>
            <a:ext cx="596900" cy="1028700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0D024B77-D089-4ACA-85D9-64C74D933D40}"/>
              </a:ext>
            </a:extLst>
          </p:cNvPr>
          <p:cNvSpPr/>
          <p:nvPr/>
        </p:nvSpPr>
        <p:spPr>
          <a:xfrm flipH="1" flipV="1">
            <a:off x="4476750" y="1930375"/>
            <a:ext cx="1079500" cy="1219203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D3FC16-33A0-49B9-A0E4-59FC3A5FAF35}"/>
              </a:ext>
            </a:extLst>
          </p:cNvPr>
          <p:cNvCxnSpPr/>
          <p:nvPr/>
        </p:nvCxnSpPr>
        <p:spPr>
          <a:xfrm>
            <a:off x="1962150" y="3835447"/>
            <a:ext cx="2197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10BC26-236A-4C23-A52C-6BD2C4D0D37A}"/>
              </a:ext>
            </a:extLst>
          </p:cNvPr>
          <p:cNvCxnSpPr/>
          <p:nvPr/>
        </p:nvCxnSpPr>
        <p:spPr>
          <a:xfrm>
            <a:off x="4997450" y="4927625"/>
            <a:ext cx="2197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CFC1389C-79C2-44F5-8C1B-28FE30C0D721}"/>
              </a:ext>
            </a:extLst>
          </p:cNvPr>
          <p:cNvSpPr/>
          <p:nvPr/>
        </p:nvSpPr>
        <p:spPr>
          <a:xfrm>
            <a:off x="3860800" y="3835446"/>
            <a:ext cx="596900" cy="10287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F3E29D3-5681-4BC9-9B18-18DA01806677}"/>
              </a:ext>
            </a:extLst>
          </p:cNvPr>
          <p:cNvSpPr/>
          <p:nvPr/>
        </p:nvSpPr>
        <p:spPr>
          <a:xfrm flipH="1" flipV="1">
            <a:off x="4457700" y="3695722"/>
            <a:ext cx="1079500" cy="121920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472E13-9C06-40F8-A9A2-9F0F455E337D}"/>
              </a:ext>
            </a:extLst>
          </p:cNvPr>
          <p:cNvCxnSpPr/>
          <p:nvPr/>
        </p:nvCxnSpPr>
        <p:spPr>
          <a:xfrm>
            <a:off x="1962150" y="3530600"/>
            <a:ext cx="525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383D98-AD22-40B3-A34B-E4334E525FCF}"/>
              </a:ext>
            </a:extLst>
          </p:cNvPr>
          <p:cNvSpPr txBox="1"/>
          <p:nvPr/>
        </p:nvSpPr>
        <p:spPr>
          <a:xfrm>
            <a:off x="2630748" y="151025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F8D49-3DF4-4F3A-9289-51CB66B97BE4}"/>
              </a:ext>
            </a:extLst>
          </p:cNvPr>
          <p:cNvSpPr txBox="1"/>
          <p:nvPr/>
        </p:nvSpPr>
        <p:spPr>
          <a:xfrm>
            <a:off x="5688490" y="15102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A1F8F59-56B6-4931-AF48-97E0FC26C9B4}"/>
              </a:ext>
            </a:extLst>
          </p:cNvPr>
          <p:cNvSpPr/>
          <p:nvPr/>
        </p:nvSpPr>
        <p:spPr>
          <a:xfrm>
            <a:off x="5016500" y="2070099"/>
            <a:ext cx="539750" cy="1066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A91CC-CD1B-46B4-B5E7-AAB59EAE2475}"/>
              </a:ext>
            </a:extLst>
          </p:cNvPr>
          <p:cNvSpPr txBox="1"/>
          <p:nvPr/>
        </p:nvSpPr>
        <p:spPr>
          <a:xfrm>
            <a:off x="5726590" y="23923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qVbi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9DABF-86CD-402B-B0D8-236363E22E80}"/>
              </a:ext>
            </a:extLst>
          </p:cNvPr>
          <p:cNvSpPr txBox="1"/>
          <p:nvPr/>
        </p:nvSpPr>
        <p:spPr>
          <a:xfrm>
            <a:off x="1962150" y="314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77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D0EE6-8451-4AB0-AB5A-EBBEAE0337D6}"/>
              </a:ext>
            </a:extLst>
          </p:cNvPr>
          <p:cNvSpPr/>
          <p:nvPr/>
        </p:nvSpPr>
        <p:spPr>
          <a:xfrm>
            <a:off x="2077375" y="3284738"/>
            <a:ext cx="6312023" cy="1873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P-substrate(P-body)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F64A9-EF41-42DC-86EF-0EB868FD6CBD}"/>
              </a:ext>
            </a:extLst>
          </p:cNvPr>
          <p:cNvSpPr/>
          <p:nvPr/>
        </p:nvSpPr>
        <p:spPr>
          <a:xfrm>
            <a:off x="3169328" y="3045041"/>
            <a:ext cx="4074851" cy="23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oxide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657B22-418E-4440-AA0B-1F8D6C7CCF75}"/>
              </a:ext>
            </a:extLst>
          </p:cNvPr>
          <p:cNvSpPr/>
          <p:nvPr/>
        </p:nvSpPr>
        <p:spPr>
          <a:xfrm>
            <a:off x="3169328" y="2689933"/>
            <a:ext cx="4074851" cy="35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metal</a:t>
            </a:r>
            <a:endParaRPr lang="ko-KR" altLang="en-US" dirty="0"/>
          </a:p>
        </p:txBody>
      </p:sp>
      <p:sp>
        <p:nvSpPr>
          <p:cNvPr id="8" name="사각형: 잘린 위쪽 모서리 7">
            <a:extLst>
              <a:ext uri="{FF2B5EF4-FFF2-40B4-BE49-F238E27FC236}">
                <a16:creationId xmlns:a16="http://schemas.microsoft.com/office/drawing/2014/main" id="{422F4CD2-4465-4FF3-979D-711C4D2541FF}"/>
              </a:ext>
            </a:extLst>
          </p:cNvPr>
          <p:cNvSpPr/>
          <p:nvPr/>
        </p:nvSpPr>
        <p:spPr>
          <a:xfrm>
            <a:off x="2077375" y="3284737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잘린 위쪽 모서리 8">
            <a:extLst>
              <a:ext uri="{FF2B5EF4-FFF2-40B4-BE49-F238E27FC236}">
                <a16:creationId xmlns:a16="http://schemas.microsoft.com/office/drawing/2014/main" id="{903FA1DF-667C-43E4-A40F-1357732488A7}"/>
              </a:ext>
            </a:extLst>
          </p:cNvPr>
          <p:cNvSpPr/>
          <p:nvPr/>
        </p:nvSpPr>
        <p:spPr>
          <a:xfrm>
            <a:off x="7057748" y="3284737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125078-D4E3-4724-BFA9-3105BA9F05BA}"/>
              </a:ext>
            </a:extLst>
          </p:cNvPr>
          <p:cNvCxnSpPr/>
          <p:nvPr/>
        </p:nvCxnSpPr>
        <p:spPr>
          <a:xfrm flipV="1">
            <a:off x="2077375" y="1296140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FB57E2-1E63-4143-944E-E54E9F207CF6}"/>
              </a:ext>
            </a:extLst>
          </p:cNvPr>
          <p:cNvCxnSpPr/>
          <p:nvPr/>
        </p:nvCxnSpPr>
        <p:spPr>
          <a:xfrm flipV="1">
            <a:off x="8389398" y="1296140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770EA9-D818-413F-AE90-4083FB291FAB}"/>
              </a:ext>
            </a:extLst>
          </p:cNvPr>
          <p:cNvCxnSpPr/>
          <p:nvPr/>
        </p:nvCxnSpPr>
        <p:spPr>
          <a:xfrm>
            <a:off x="4500978" y="701334"/>
            <a:ext cx="4074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8D1FFD-1059-461B-BD4A-9B9623601F29}"/>
              </a:ext>
            </a:extLst>
          </p:cNvPr>
          <p:cNvCxnSpPr>
            <a:cxnSpLocks/>
          </p:cNvCxnSpPr>
          <p:nvPr/>
        </p:nvCxnSpPr>
        <p:spPr>
          <a:xfrm>
            <a:off x="8575829" y="701334"/>
            <a:ext cx="0" cy="59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EBF034-1740-437E-862A-DBC820690AE4}"/>
              </a:ext>
            </a:extLst>
          </p:cNvPr>
          <p:cNvCxnSpPr>
            <a:cxnSpLocks/>
          </p:cNvCxnSpPr>
          <p:nvPr/>
        </p:nvCxnSpPr>
        <p:spPr>
          <a:xfrm>
            <a:off x="3409025" y="1296139"/>
            <a:ext cx="67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FDC040-FA5A-4D36-8512-B95134BCDDED}"/>
              </a:ext>
            </a:extLst>
          </p:cNvPr>
          <p:cNvCxnSpPr>
            <a:cxnSpLocks/>
          </p:cNvCxnSpPr>
          <p:nvPr/>
        </p:nvCxnSpPr>
        <p:spPr>
          <a:xfrm flipH="1">
            <a:off x="8583790" y="1296139"/>
            <a:ext cx="1137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B9F6D-77DB-428F-9834-621BB63FF5ED}"/>
              </a:ext>
            </a:extLst>
          </p:cNvPr>
          <p:cNvCxnSpPr/>
          <p:nvPr/>
        </p:nvCxnSpPr>
        <p:spPr>
          <a:xfrm flipV="1">
            <a:off x="3169327" y="701335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06688F-DB27-495C-B0B8-1ED2BFEECDF0}"/>
              </a:ext>
            </a:extLst>
          </p:cNvPr>
          <p:cNvCxnSpPr/>
          <p:nvPr/>
        </p:nvCxnSpPr>
        <p:spPr>
          <a:xfrm flipV="1">
            <a:off x="7243262" y="701335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928E78-D6C0-45F7-AA53-548EDD5119AB}"/>
              </a:ext>
            </a:extLst>
          </p:cNvPr>
          <p:cNvCxnSpPr/>
          <p:nvPr/>
        </p:nvCxnSpPr>
        <p:spPr>
          <a:xfrm flipV="1">
            <a:off x="7243262" y="1083074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FB3496-3953-4EBD-9956-6A085AAEA53C}"/>
              </a:ext>
            </a:extLst>
          </p:cNvPr>
          <p:cNvCxnSpPr/>
          <p:nvPr/>
        </p:nvCxnSpPr>
        <p:spPr>
          <a:xfrm flipV="1">
            <a:off x="7252140" y="1296139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415A91-DD1A-49DB-8BC4-9AFB7EC4218E}"/>
              </a:ext>
            </a:extLst>
          </p:cNvPr>
          <p:cNvCxnSpPr/>
          <p:nvPr/>
        </p:nvCxnSpPr>
        <p:spPr>
          <a:xfrm flipV="1">
            <a:off x="8405778" y="3164889"/>
            <a:ext cx="1331650" cy="19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9F6B2EA-6A0D-4C6E-8D3D-3824C72B9690}"/>
              </a:ext>
            </a:extLst>
          </p:cNvPr>
          <p:cNvCxnSpPr>
            <a:cxnSpLocks/>
          </p:cNvCxnSpPr>
          <p:nvPr/>
        </p:nvCxnSpPr>
        <p:spPr>
          <a:xfrm>
            <a:off x="9721048" y="1296139"/>
            <a:ext cx="16380" cy="186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1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0A8437-84FE-409C-91A7-F6A7BBB98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6" t="11976"/>
          <a:stretch/>
        </p:blipFill>
        <p:spPr>
          <a:xfrm>
            <a:off x="1596571" y="769257"/>
            <a:ext cx="7690304" cy="44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CEB773-4CC5-4B85-AEE3-00CB8D6FDCDB}"/>
              </a:ext>
            </a:extLst>
          </p:cNvPr>
          <p:cNvSpPr/>
          <p:nvPr/>
        </p:nvSpPr>
        <p:spPr>
          <a:xfrm>
            <a:off x="2112886" y="1491449"/>
            <a:ext cx="6312023" cy="1873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P-substrate(P-body)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0C134A-AFF2-4C37-99B7-8D8E9420CC2A}"/>
              </a:ext>
            </a:extLst>
          </p:cNvPr>
          <p:cNvSpPr/>
          <p:nvPr/>
        </p:nvSpPr>
        <p:spPr>
          <a:xfrm>
            <a:off x="3204839" y="1251752"/>
            <a:ext cx="4074851" cy="23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oxide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381C78-8619-403E-B214-1AEB525A509E}"/>
              </a:ext>
            </a:extLst>
          </p:cNvPr>
          <p:cNvSpPr/>
          <p:nvPr/>
        </p:nvSpPr>
        <p:spPr>
          <a:xfrm>
            <a:off x="3204839" y="896644"/>
            <a:ext cx="4074851" cy="35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metal</a:t>
            </a:r>
            <a:endParaRPr lang="ko-KR" altLang="en-US" dirty="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DA3B54DF-5AD1-4F41-8D60-61130FCF9FE8}"/>
              </a:ext>
            </a:extLst>
          </p:cNvPr>
          <p:cNvSpPr/>
          <p:nvPr/>
        </p:nvSpPr>
        <p:spPr>
          <a:xfrm>
            <a:off x="2112886" y="1491448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6C3B3F14-BA0E-411F-B0B4-A66FE21AC471}"/>
              </a:ext>
            </a:extLst>
          </p:cNvPr>
          <p:cNvSpPr/>
          <p:nvPr/>
        </p:nvSpPr>
        <p:spPr>
          <a:xfrm>
            <a:off x="7093259" y="1491448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4F4DB-FF30-41BE-9654-297FF47085BD}"/>
              </a:ext>
            </a:extLst>
          </p:cNvPr>
          <p:cNvSpPr txBox="1"/>
          <p:nvPr/>
        </p:nvSpPr>
        <p:spPr>
          <a:xfrm>
            <a:off x="4951632" y="527311"/>
            <a:ext cx="103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+++V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60DA47-8E7B-41F4-960A-5EC7FBAC5763}"/>
              </a:ext>
            </a:extLst>
          </p:cNvPr>
          <p:cNvSpPr/>
          <p:nvPr/>
        </p:nvSpPr>
        <p:spPr>
          <a:xfrm>
            <a:off x="3606028" y="1620174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F43300-CDF4-4BD9-A635-FC4D26B43A21}"/>
              </a:ext>
            </a:extLst>
          </p:cNvPr>
          <p:cNvSpPr/>
          <p:nvPr/>
        </p:nvSpPr>
        <p:spPr>
          <a:xfrm>
            <a:off x="4107382" y="1620173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86C0F-1AF4-4431-992D-A33B3A0521BD}"/>
              </a:ext>
            </a:extLst>
          </p:cNvPr>
          <p:cNvSpPr/>
          <p:nvPr/>
        </p:nvSpPr>
        <p:spPr>
          <a:xfrm>
            <a:off x="4608736" y="1620172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03CCF-FBA7-4ADA-94BE-04E99E420560}"/>
              </a:ext>
            </a:extLst>
          </p:cNvPr>
          <p:cNvSpPr/>
          <p:nvPr/>
        </p:nvSpPr>
        <p:spPr>
          <a:xfrm>
            <a:off x="5110090" y="1620171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A66D-9530-47E8-A5BB-864635543386}"/>
              </a:ext>
            </a:extLst>
          </p:cNvPr>
          <p:cNvSpPr/>
          <p:nvPr/>
        </p:nvSpPr>
        <p:spPr>
          <a:xfrm>
            <a:off x="5611444" y="1620169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EFE002-D7E1-4665-B2B1-86655CC9CD46}"/>
              </a:ext>
            </a:extLst>
          </p:cNvPr>
          <p:cNvSpPr/>
          <p:nvPr/>
        </p:nvSpPr>
        <p:spPr>
          <a:xfrm>
            <a:off x="6112798" y="1620169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675390-56DA-4BC6-9A91-0297D6485FBB}"/>
              </a:ext>
            </a:extLst>
          </p:cNvPr>
          <p:cNvSpPr/>
          <p:nvPr/>
        </p:nvSpPr>
        <p:spPr>
          <a:xfrm>
            <a:off x="6614152" y="1620169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0B6DFA-6DBE-45E1-AF85-92D3D7B83915}"/>
              </a:ext>
            </a:extLst>
          </p:cNvPr>
          <p:cNvSpPr/>
          <p:nvPr/>
        </p:nvSpPr>
        <p:spPr>
          <a:xfrm>
            <a:off x="3886522" y="1515863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3073974-E869-401D-912E-FF2C1E32169E}"/>
              </a:ext>
            </a:extLst>
          </p:cNvPr>
          <p:cNvSpPr/>
          <p:nvPr/>
        </p:nvSpPr>
        <p:spPr>
          <a:xfrm>
            <a:off x="4394002" y="1515863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45B523-62AE-47E7-9CF8-6779F7A7E57E}"/>
              </a:ext>
            </a:extLst>
          </p:cNvPr>
          <p:cNvSpPr/>
          <p:nvPr/>
        </p:nvSpPr>
        <p:spPr>
          <a:xfrm>
            <a:off x="4917602" y="1519188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AFD0E3A-4D4E-4FDA-8F4C-4DADD9F2CAD0}"/>
              </a:ext>
            </a:extLst>
          </p:cNvPr>
          <p:cNvSpPr/>
          <p:nvPr/>
        </p:nvSpPr>
        <p:spPr>
          <a:xfrm>
            <a:off x="5424838" y="1515863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A8CE25-38FB-4B72-A2EB-BEA3624BCBF4}"/>
              </a:ext>
            </a:extLst>
          </p:cNvPr>
          <p:cNvSpPr/>
          <p:nvPr/>
        </p:nvSpPr>
        <p:spPr>
          <a:xfrm>
            <a:off x="5904579" y="1515863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2B35691-76B7-4FFF-AFA2-BA412AD826E2}"/>
              </a:ext>
            </a:extLst>
          </p:cNvPr>
          <p:cNvSpPr/>
          <p:nvPr/>
        </p:nvSpPr>
        <p:spPr>
          <a:xfrm>
            <a:off x="6421665" y="1500320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962625-3B00-4B09-9821-B9DA44EF6001}"/>
              </a:ext>
            </a:extLst>
          </p:cNvPr>
          <p:cNvSpPr/>
          <p:nvPr/>
        </p:nvSpPr>
        <p:spPr>
          <a:xfrm>
            <a:off x="3494088" y="1500320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48B55C-FE2A-4A01-A0B2-779991605BA5}"/>
              </a:ext>
            </a:extLst>
          </p:cNvPr>
          <p:cNvSpPr/>
          <p:nvPr/>
        </p:nvSpPr>
        <p:spPr>
          <a:xfrm>
            <a:off x="6845312" y="1500320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47B66BE-40AD-442D-9B26-4DFC1E5BD85F}"/>
              </a:ext>
            </a:extLst>
          </p:cNvPr>
          <p:cNvSpPr/>
          <p:nvPr/>
        </p:nvSpPr>
        <p:spPr>
          <a:xfrm>
            <a:off x="3284738" y="1515863"/>
            <a:ext cx="3879542" cy="10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8E0F49-DB0B-421C-B014-DC089FC212EE}"/>
              </a:ext>
            </a:extLst>
          </p:cNvPr>
          <p:cNvSpPr/>
          <p:nvPr/>
        </p:nvSpPr>
        <p:spPr>
          <a:xfrm>
            <a:off x="2153686" y="4388700"/>
            <a:ext cx="6312023" cy="1873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P-substrate(P-body)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724A5A-1D64-48CC-86A6-9E7D00FBF63B}"/>
              </a:ext>
            </a:extLst>
          </p:cNvPr>
          <p:cNvSpPr/>
          <p:nvPr/>
        </p:nvSpPr>
        <p:spPr>
          <a:xfrm>
            <a:off x="3245639" y="4149003"/>
            <a:ext cx="4074851" cy="23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oxide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05F39E-7300-436E-8981-98267A7F8E2E}"/>
              </a:ext>
            </a:extLst>
          </p:cNvPr>
          <p:cNvSpPr/>
          <p:nvPr/>
        </p:nvSpPr>
        <p:spPr>
          <a:xfrm>
            <a:off x="3245639" y="3793895"/>
            <a:ext cx="4074851" cy="35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metal</a:t>
            </a:r>
            <a:endParaRPr lang="ko-KR" altLang="en-US" dirty="0"/>
          </a:p>
        </p:txBody>
      </p:sp>
      <p:sp>
        <p:nvSpPr>
          <p:cNvPr id="43" name="사각형: 잘린 위쪽 모서리 42">
            <a:extLst>
              <a:ext uri="{FF2B5EF4-FFF2-40B4-BE49-F238E27FC236}">
                <a16:creationId xmlns:a16="http://schemas.microsoft.com/office/drawing/2014/main" id="{E393BBE5-3E0D-48AE-A7EC-3CC5CB285BCC}"/>
              </a:ext>
            </a:extLst>
          </p:cNvPr>
          <p:cNvSpPr/>
          <p:nvPr/>
        </p:nvSpPr>
        <p:spPr>
          <a:xfrm>
            <a:off x="2153686" y="4388699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잘린 위쪽 모서리 43">
            <a:extLst>
              <a:ext uri="{FF2B5EF4-FFF2-40B4-BE49-F238E27FC236}">
                <a16:creationId xmlns:a16="http://schemas.microsoft.com/office/drawing/2014/main" id="{693DDF5A-BC19-4105-92D1-CB3180CAAFE7}"/>
              </a:ext>
            </a:extLst>
          </p:cNvPr>
          <p:cNvSpPr/>
          <p:nvPr/>
        </p:nvSpPr>
        <p:spPr>
          <a:xfrm>
            <a:off x="7134059" y="4388699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BC4044-0FF3-4D7E-91E0-D0790E7851DA}"/>
              </a:ext>
            </a:extLst>
          </p:cNvPr>
          <p:cNvSpPr txBox="1"/>
          <p:nvPr/>
        </p:nvSpPr>
        <p:spPr>
          <a:xfrm>
            <a:off x="4394002" y="3424562"/>
            <a:ext cx="16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++++++++V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B5DFAD-5B9C-43E6-BCA6-BE5E3FD806CB}"/>
              </a:ext>
            </a:extLst>
          </p:cNvPr>
          <p:cNvSpPr/>
          <p:nvPr/>
        </p:nvSpPr>
        <p:spPr>
          <a:xfrm>
            <a:off x="3646828" y="4517425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DAE7DDA-16DD-4689-92D0-387577957E85}"/>
              </a:ext>
            </a:extLst>
          </p:cNvPr>
          <p:cNvSpPr/>
          <p:nvPr/>
        </p:nvSpPr>
        <p:spPr>
          <a:xfrm>
            <a:off x="4148182" y="4517424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111F7B-0F92-465E-A088-8B993A706DF6}"/>
              </a:ext>
            </a:extLst>
          </p:cNvPr>
          <p:cNvSpPr/>
          <p:nvPr/>
        </p:nvSpPr>
        <p:spPr>
          <a:xfrm>
            <a:off x="4649536" y="4517423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01DDC7-5D63-45CA-BD09-455D8C911E9D}"/>
              </a:ext>
            </a:extLst>
          </p:cNvPr>
          <p:cNvSpPr/>
          <p:nvPr/>
        </p:nvSpPr>
        <p:spPr>
          <a:xfrm>
            <a:off x="5150890" y="4517422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B10B4F-41FB-448C-BFDD-F3F5777B1BA8}"/>
              </a:ext>
            </a:extLst>
          </p:cNvPr>
          <p:cNvSpPr/>
          <p:nvPr/>
        </p:nvSpPr>
        <p:spPr>
          <a:xfrm>
            <a:off x="5652244" y="4517420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54B12B-AF37-48BE-8FE0-2F62360DC9E1}"/>
              </a:ext>
            </a:extLst>
          </p:cNvPr>
          <p:cNvSpPr/>
          <p:nvPr/>
        </p:nvSpPr>
        <p:spPr>
          <a:xfrm>
            <a:off x="6153598" y="4517420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7AA6EE-970B-4460-ACE7-31350EB098CA}"/>
              </a:ext>
            </a:extLst>
          </p:cNvPr>
          <p:cNvSpPr/>
          <p:nvPr/>
        </p:nvSpPr>
        <p:spPr>
          <a:xfrm>
            <a:off x="6654952" y="4517420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072A1CE-DD02-49AE-A2A4-B7556A784C53}"/>
              </a:ext>
            </a:extLst>
          </p:cNvPr>
          <p:cNvSpPr/>
          <p:nvPr/>
        </p:nvSpPr>
        <p:spPr>
          <a:xfrm>
            <a:off x="3927322" y="441311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B6ADA3C-40F6-4ACC-96FF-310C0745E014}"/>
              </a:ext>
            </a:extLst>
          </p:cNvPr>
          <p:cNvSpPr/>
          <p:nvPr/>
        </p:nvSpPr>
        <p:spPr>
          <a:xfrm>
            <a:off x="4434802" y="441311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70C77C2-EC80-472C-85C6-9505D3F7F34B}"/>
              </a:ext>
            </a:extLst>
          </p:cNvPr>
          <p:cNvSpPr/>
          <p:nvPr/>
        </p:nvSpPr>
        <p:spPr>
          <a:xfrm>
            <a:off x="4958402" y="4416439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88EE3D3-8C14-4D29-84B3-5C9E40A87286}"/>
              </a:ext>
            </a:extLst>
          </p:cNvPr>
          <p:cNvSpPr/>
          <p:nvPr/>
        </p:nvSpPr>
        <p:spPr>
          <a:xfrm>
            <a:off x="5465638" y="441311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60F0DB3-48F5-49E1-83D7-5CCA40835349}"/>
              </a:ext>
            </a:extLst>
          </p:cNvPr>
          <p:cNvSpPr/>
          <p:nvPr/>
        </p:nvSpPr>
        <p:spPr>
          <a:xfrm>
            <a:off x="5945379" y="441311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5085C68-0C0A-4120-9BC3-763F7C7DF010}"/>
              </a:ext>
            </a:extLst>
          </p:cNvPr>
          <p:cNvSpPr/>
          <p:nvPr/>
        </p:nvSpPr>
        <p:spPr>
          <a:xfrm>
            <a:off x="6462465" y="4397571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B162CA4-F4D8-443D-9C32-AD28754CC84D}"/>
              </a:ext>
            </a:extLst>
          </p:cNvPr>
          <p:cNvSpPr/>
          <p:nvPr/>
        </p:nvSpPr>
        <p:spPr>
          <a:xfrm>
            <a:off x="3534888" y="4397571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CEDE07A-6752-493E-9819-1B97E8DFE54C}"/>
              </a:ext>
            </a:extLst>
          </p:cNvPr>
          <p:cNvSpPr/>
          <p:nvPr/>
        </p:nvSpPr>
        <p:spPr>
          <a:xfrm>
            <a:off x="6886112" y="4397571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7638A7F-46B3-46F6-8C69-29AFD24446E3}"/>
              </a:ext>
            </a:extLst>
          </p:cNvPr>
          <p:cNvSpPr/>
          <p:nvPr/>
        </p:nvSpPr>
        <p:spPr>
          <a:xfrm>
            <a:off x="3325538" y="4413114"/>
            <a:ext cx="3879542" cy="10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0AD10A5-EBEB-40E4-9557-1C1BE84E3457}"/>
              </a:ext>
            </a:extLst>
          </p:cNvPr>
          <p:cNvSpPr/>
          <p:nvPr/>
        </p:nvSpPr>
        <p:spPr>
          <a:xfrm>
            <a:off x="3927322" y="4564048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C26F6FA-BEFB-41DB-A569-C3E292E43191}"/>
              </a:ext>
            </a:extLst>
          </p:cNvPr>
          <p:cNvSpPr/>
          <p:nvPr/>
        </p:nvSpPr>
        <p:spPr>
          <a:xfrm>
            <a:off x="4434802" y="4564048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EBC780-2F1D-441B-987B-C1BA60C637A7}"/>
              </a:ext>
            </a:extLst>
          </p:cNvPr>
          <p:cNvSpPr/>
          <p:nvPr/>
        </p:nvSpPr>
        <p:spPr>
          <a:xfrm>
            <a:off x="4958402" y="4567373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FA98E3-5368-4384-9BBF-AA374C2C9C73}"/>
              </a:ext>
            </a:extLst>
          </p:cNvPr>
          <p:cNvSpPr/>
          <p:nvPr/>
        </p:nvSpPr>
        <p:spPr>
          <a:xfrm>
            <a:off x="5465638" y="4564048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0E3F5B-753F-40A6-8088-2D122DD5BF60}"/>
              </a:ext>
            </a:extLst>
          </p:cNvPr>
          <p:cNvSpPr/>
          <p:nvPr/>
        </p:nvSpPr>
        <p:spPr>
          <a:xfrm>
            <a:off x="5945379" y="4564048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16DA7-B554-4B67-82A7-5DB135AD442F}"/>
              </a:ext>
            </a:extLst>
          </p:cNvPr>
          <p:cNvSpPr/>
          <p:nvPr/>
        </p:nvSpPr>
        <p:spPr>
          <a:xfrm>
            <a:off x="6462465" y="4548505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9D708D-91AC-4335-90D5-83B6CE83222A}"/>
              </a:ext>
            </a:extLst>
          </p:cNvPr>
          <p:cNvSpPr/>
          <p:nvPr/>
        </p:nvSpPr>
        <p:spPr>
          <a:xfrm>
            <a:off x="3534888" y="4548505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08A028C-1339-4472-B4F5-9B472639FA23}"/>
              </a:ext>
            </a:extLst>
          </p:cNvPr>
          <p:cNvSpPr/>
          <p:nvPr/>
        </p:nvSpPr>
        <p:spPr>
          <a:xfrm>
            <a:off x="6886112" y="4548505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6FA4FCB-7BDE-41A8-B0E7-BA6C2FB7F454}"/>
              </a:ext>
            </a:extLst>
          </p:cNvPr>
          <p:cNvSpPr/>
          <p:nvPr/>
        </p:nvSpPr>
        <p:spPr>
          <a:xfrm>
            <a:off x="3935573" y="4689987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D48618-9B1D-434A-BAE8-2BA518B58705}"/>
              </a:ext>
            </a:extLst>
          </p:cNvPr>
          <p:cNvSpPr/>
          <p:nvPr/>
        </p:nvSpPr>
        <p:spPr>
          <a:xfrm>
            <a:off x="4443053" y="4689987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EF0CC30-1B20-4F3F-A74E-E97650574D5B}"/>
              </a:ext>
            </a:extLst>
          </p:cNvPr>
          <p:cNvSpPr/>
          <p:nvPr/>
        </p:nvSpPr>
        <p:spPr>
          <a:xfrm>
            <a:off x="4966653" y="4693312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50C44A3-AFDC-4270-BCBF-9B9FEA112824}"/>
              </a:ext>
            </a:extLst>
          </p:cNvPr>
          <p:cNvSpPr/>
          <p:nvPr/>
        </p:nvSpPr>
        <p:spPr>
          <a:xfrm>
            <a:off x="5473889" y="4689987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AF002FD-2885-467B-8E3B-2AAF0E209C05}"/>
              </a:ext>
            </a:extLst>
          </p:cNvPr>
          <p:cNvSpPr/>
          <p:nvPr/>
        </p:nvSpPr>
        <p:spPr>
          <a:xfrm>
            <a:off x="5953630" y="4689987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FD523E6-B643-4C97-8509-870C0E2F6BB3}"/>
              </a:ext>
            </a:extLst>
          </p:cNvPr>
          <p:cNvSpPr/>
          <p:nvPr/>
        </p:nvSpPr>
        <p:spPr>
          <a:xfrm>
            <a:off x="6470716" y="467444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08E5884-1174-4B0A-A6F2-5AD4011CEA77}"/>
              </a:ext>
            </a:extLst>
          </p:cNvPr>
          <p:cNvSpPr/>
          <p:nvPr/>
        </p:nvSpPr>
        <p:spPr>
          <a:xfrm>
            <a:off x="3543139" y="467444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8E849DB-5451-4F41-B04E-EAC8B8FDA615}"/>
              </a:ext>
            </a:extLst>
          </p:cNvPr>
          <p:cNvSpPr/>
          <p:nvPr/>
        </p:nvSpPr>
        <p:spPr>
          <a:xfrm>
            <a:off x="6894363" y="467444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A8FEF02-F84F-4C3F-8286-5A3DA4471E8E}"/>
              </a:ext>
            </a:extLst>
          </p:cNvPr>
          <p:cNvSpPr/>
          <p:nvPr/>
        </p:nvSpPr>
        <p:spPr>
          <a:xfrm>
            <a:off x="3935573" y="4805399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1A82FE6-A0B0-400D-96F1-6651AD5EC5AD}"/>
              </a:ext>
            </a:extLst>
          </p:cNvPr>
          <p:cNvSpPr/>
          <p:nvPr/>
        </p:nvSpPr>
        <p:spPr>
          <a:xfrm>
            <a:off x="4443053" y="4805399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C099ADE-A5A9-4205-AFF8-0520A5156049}"/>
              </a:ext>
            </a:extLst>
          </p:cNvPr>
          <p:cNvSpPr/>
          <p:nvPr/>
        </p:nvSpPr>
        <p:spPr>
          <a:xfrm>
            <a:off x="4966653" y="4808724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94D1FE9-4EE9-4050-9352-47ED6CA28EAB}"/>
              </a:ext>
            </a:extLst>
          </p:cNvPr>
          <p:cNvSpPr/>
          <p:nvPr/>
        </p:nvSpPr>
        <p:spPr>
          <a:xfrm>
            <a:off x="5473889" y="4805399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9C57A2E-63D3-4356-8A8E-0B20A1EF95A1}"/>
              </a:ext>
            </a:extLst>
          </p:cNvPr>
          <p:cNvSpPr/>
          <p:nvPr/>
        </p:nvSpPr>
        <p:spPr>
          <a:xfrm>
            <a:off x="5953630" y="4805399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0E24C97-DB2F-46F3-A8CC-1F3A568537D3}"/>
              </a:ext>
            </a:extLst>
          </p:cNvPr>
          <p:cNvSpPr/>
          <p:nvPr/>
        </p:nvSpPr>
        <p:spPr>
          <a:xfrm>
            <a:off x="6470716" y="4789856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B512628-AE07-4AF7-8AFD-D42A48DC2011}"/>
              </a:ext>
            </a:extLst>
          </p:cNvPr>
          <p:cNvSpPr/>
          <p:nvPr/>
        </p:nvSpPr>
        <p:spPr>
          <a:xfrm>
            <a:off x="3543139" y="4789856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DDA236D-D77F-43B4-8490-E1063B44F529}"/>
              </a:ext>
            </a:extLst>
          </p:cNvPr>
          <p:cNvSpPr/>
          <p:nvPr/>
        </p:nvSpPr>
        <p:spPr>
          <a:xfrm>
            <a:off x="6894363" y="4789856"/>
            <a:ext cx="239696" cy="239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93918F00-D60A-4058-A1D4-5D3D6F1FB4AD}"/>
              </a:ext>
            </a:extLst>
          </p:cNvPr>
          <p:cNvSpPr/>
          <p:nvPr/>
        </p:nvSpPr>
        <p:spPr>
          <a:xfrm>
            <a:off x="3325538" y="4582896"/>
            <a:ext cx="3879542" cy="10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43C5C165-B1D2-4BBD-934E-B4E13DCCF893}"/>
              </a:ext>
            </a:extLst>
          </p:cNvPr>
          <p:cNvSpPr/>
          <p:nvPr/>
        </p:nvSpPr>
        <p:spPr>
          <a:xfrm>
            <a:off x="3325538" y="4714962"/>
            <a:ext cx="3879542" cy="10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4096F24D-5C1E-461E-AF69-D44C2F336BA9}"/>
              </a:ext>
            </a:extLst>
          </p:cNvPr>
          <p:cNvSpPr/>
          <p:nvPr/>
        </p:nvSpPr>
        <p:spPr>
          <a:xfrm>
            <a:off x="3337233" y="4865606"/>
            <a:ext cx="3879542" cy="10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3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9F3721C-89DD-4A0C-B76C-3660AD51C5AC}"/>
              </a:ext>
            </a:extLst>
          </p:cNvPr>
          <p:cNvSpPr/>
          <p:nvPr/>
        </p:nvSpPr>
        <p:spPr>
          <a:xfrm>
            <a:off x="2112886" y="1491449"/>
            <a:ext cx="6312023" cy="1873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P-substrate(P-body)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A7663-417A-40E7-8944-7B70F15C55D9}"/>
              </a:ext>
            </a:extLst>
          </p:cNvPr>
          <p:cNvSpPr/>
          <p:nvPr/>
        </p:nvSpPr>
        <p:spPr>
          <a:xfrm>
            <a:off x="3204839" y="1251752"/>
            <a:ext cx="4074851" cy="23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oxide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AC356-8D96-4B2A-8E7E-D7B119C39DB2}"/>
              </a:ext>
            </a:extLst>
          </p:cNvPr>
          <p:cNvSpPr/>
          <p:nvPr/>
        </p:nvSpPr>
        <p:spPr>
          <a:xfrm>
            <a:off x="3204839" y="896644"/>
            <a:ext cx="4074851" cy="35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metal</a:t>
            </a:r>
            <a:endParaRPr lang="ko-KR" altLang="en-US" dirty="0"/>
          </a:p>
        </p:txBody>
      </p:sp>
      <p:sp>
        <p:nvSpPr>
          <p:cNvPr id="11" name="사각형: 잘린 위쪽 모서리 10">
            <a:extLst>
              <a:ext uri="{FF2B5EF4-FFF2-40B4-BE49-F238E27FC236}">
                <a16:creationId xmlns:a16="http://schemas.microsoft.com/office/drawing/2014/main" id="{BF262603-8B13-43C2-91B8-8B38EF615C7A}"/>
              </a:ext>
            </a:extLst>
          </p:cNvPr>
          <p:cNvSpPr/>
          <p:nvPr/>
        </p:nvSpPr>
        <p:spPr>
          <a:xfrm>
            <a:off x="2112886" y="1491448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잘린 위쪽 모서리 11">
            <a:extLst>
              <a:ext uri="{FF2B5EF4-FFF2-40B4-BE49-F238E27FC236}">
                <a16:creationId xmlns:a16="http://schemas.microsoft.com/office/drawing/2014/main" id="{7AE73CFD-7EFF-4C30-B7CC-FA71CDAB2697}"/>
              </a:ext>
            </a:extLst>
          </p:cNvPr>
          <p:cNvSpPr/>
          <p:nvPr/>
        </p:nvSpPr>
        <p:spPr>
          <a:xfrm>
            <a:off x="7093259" y="1491448"/>
            <a:ext cx="1331650" cy="612560"/>
          </a:xfrm>
          <a:prstGeom prst="snip2SameRect">
            <a:avLst>
              <a:gd name="adj1" fmla="val 0"/>
              <a:gd name="adj2" fmla="val 28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CBF4D-7640-461C-8874-BABBDD85E190}"/>
              </a:ext>
            </a:extLst>
          </p:cNvPr>
          <p:cNvSpPr txBox="1"/>
          <p:nvPr/>
        </p:nvSpPr>
        <p:spPr>
          <a:xfrm>
            <a:off x="4993912" y="513443"/>
            <a:ext cx="103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1DB116-A6A4-4832-81C1-05425D05A950}"/>
              </a:ext>
            </a:extLst>
          </p:cNvPr>
          <p:cNvSpPr/>
          <p:nvPr/>
        </p:nvSpPr>
        <p:spPr>
          <a:xfrm>
            <a:off x="3606028" y="1620174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166588-10D4-46B9-B051-182E47381184}"/>
              </a:ext>
            </a:extLst>
          </p:cNvPr>
          <p:cNvSpPr/>
          <p:nvPr/>
        </p:nvSpPr>
        <p:spPr>
          <a:xfrm>
            <a:off x="4107382" y="1620173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03AD0C-B896-474F-8D81-951A0954E8B6}"/>
              </a:ext>
            </a:extLst>
          </p:cNvPr>
          <p:cNvSpPr/>
          <p:nvPr/>
        </p:nvSpPr>
        <p:spPr>
          <a:xfrm>
            <a:off x="4608736" y="1620172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9AF2E9-6BFC-40E1-8C95-019EACC136F7}"/>
              </a:ext>
            </a:extLst>
          </p:cNvPr>
          <p:cNvSpPr/>
          <p:nvPr/>
        </p:nvSpPr>
        <p:spPr>
          <a:xfrm>
            <a:off x="5110090" y="1620171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E25836-8356-47E2-8962-FE7EA8BD2DBC}"/>
              </a:ext>
            </a:extLst>
          </p:cNvPr>
          <p:cNvSpPr/>
          <p:nvPr/>
        </p:nvSpPr>
        <p:spPr>
          <a:xfrm>
            <a:off x="5611444" y="1620169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3516DC-8131-4DE6-932C-59C5370A781C}"/>
              </a:ext>
            </a:extLst>
          </p:cNvPr>
          <p:cNvSpPr/>
          <p:nvPr/>
        </p:nvSpPr>
        <p:spPr>
          <a:xfrm>
            <a:off x="6112798" y="1620169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CE539-9BD2-4D08-8161-C6D30FAC4DF0}"/>
              </a:ext>
            </a:extLst>
          </p:cNvPr>
          <p:cNvSpPr/>
          <p:nvPr/>
        </p:nvSpPr>
        <p:spPr>
          <a:xfrm>
            <a:off x="6614152" y="1620169"/>
            <a:ext cx="333828" cy="355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B54DDE-2F8A-4C6B-8E05-476B9DF3A796}"/>
              </a:ext>
            </a:extLst>
          </p:cNvPr>
          <p:cNvSpPr txBox="1"/>
          <p:nvPr/>
        </p:nvSpPr>
        <p:spPr>
          <a:xfrm>
            <a:off x="7570544" y="1122115"/>
            <a:ext cx="103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VD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566EC46-0C0A-453B-A669-C4F7A7EDEACB}"/>
              </a:ext>
            </a:extLst>
          </p:cNvPr>
          <p:cNvCxnSpPr>
            <a:cxnSpLocks/>
          </p:cNvCxnSpPr>
          <p:nvPr/>
        </p:nvCxnSpPr>
        <p:spPr>
          <a:xfrm flipV="1">
            <a:off x="3204839" y="3852909"/>
            <a:ext cx="0" cy="20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1004F4-07A8-4600-A55E-793C8C7915AE}"/>
              </a:ext>
            </a:extLst>
          </p:cNvPr>
          <p:cNvCxnSpPr/>
          <p:nvPr/>
        </p:nvCxnSpPr>
        <p:spPr>
          <a:xfrm>
            <a:off x="2778711" y="5575177"/>
            <a:ext cx="521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2BEFCF-4F14-434F-8E7E-003FC267E9FC}"/>
              </a:ext>
            </a:extLst>
          </p:cNvPr>
          <p:cNvCxnSpPr/>
          <p:nvPr/>
        </p:nvCxnSpPr>
        <p:spPr>
          <a:xfrm>
            <a:off x="7279690" y="513443"/>
            <a:ext cx="0" cy="54079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B097F8-566D-4809-9269-825708AB1FFE}"/>
              </a:ext>
            </a:extLst>
          </p:cNvPr>
          <p:cNvCxnSpPr/>
          <p:nvPr/>
        </p:nvCxnSpPr>
        <p:spPr>
          <a:xfrm>
            <a:off x="3204839" y="698109"/>
            <a:ext cx="0" cy="3154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493C3-0BB5-4A0B-9E91-E95D3D8BDBF0}"/>
              </a:ext>
            </a:extLst>
          </p:cNvPr>
          <p:cNvSpPr txBox="1"/>
          <p:nvPr/>
        </p:nvSpPr>
        <p:spPr>
          <a:xfrm>
            <a:off x="2423485" y="10741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Vs=0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0C9D59-586D-414A-854C-D6276C8F9D72}"/>
              </a:ext>
            </a:extLst>
          </p:cNvPr>
          <p:cNvSpPr txBox="1"/>
          <p:nvPr/>
        </p:nvSpPr>
        <p:spPr>
          <a:xfrm>
            <a:off x="8052941" y="53665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943DAA-BB42-4A26-9390-7164DEC5F8D5}"/>
              </a:ext>
            </a:extLst>
          </p:cNvPr>
          <p:cNvSpPr txBox="1"/>
          <p:nvPr/>
        </p:nvSpPr>
        <p:spPr>
          <a:xfrm>
            <a:off x="1817932" y="353862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게이트</a:t>
            </a:r>
            <a:r>
              <a:rPr lang="en-US" altLang="ko-KR" dirty="0"/>
              <a:t>-</a:t>
            </a:r>
            <a:r>
              <a:rPr lang="ko-KR" altLang="en-US" dirty="0"/>
              <a:t>바디</a:t>
            </a:r>
            <a:endParaRPr lang="en-US" altLang="ko-KR" dirty="0"/>
          </a:p>
          <a:p>
            <a:pPr algn="ctr"/>
            <a:r>
              <a:rPr lang="ko-KR" altLang="en-US" dirty="0" err="1"/>
              <a:t>전압차</a:t>
            </a:r>
            <a:endParaRPr lang="ko-KR" altLang="en-US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AF77E8FC-FE8C-42A2-8D0B-ECF21D66A7EE}"/>
              </a:ext>
            </a:extLst>
          </p:cNvPr>
          <p:cNvSpPr/>
          <p:nvPr/>
        </p:nvSpPr>
        <p:spPr>
          <a:xfrm>
            <a:off x="3204839" y="4208016"/>
            <a:ext cx="4074850" cy="1162974"/>
          </a:xfrm>
          <a:custGeom>
            <a:avLst/>
            <a:gdLst>
              <a:gd name="connsiteX0" fmla="*/ 0 w 4074850"/>
              <a:gd name="connsiteY0" fmla="*/ 0 h 1162974"/>
              <a:gd name="connsiteX1" fmla="*/ 1065320 w 4074850"/>
              <a:gd name="connsiteY1" fmla="*/ 745724 h 1162974"/>
              <a:gd name="connsiteX2" fmla="*/ 4074850 w 4074850"/>
              <a:gd name="connsiteY2" fmla="*/ 1162974 h 116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850" h="1162974">
                <a:moveTo>
                  <a:pt x="0" y="0"/>
                </a:moveTo>
                <a:cubicBezTo>
                  <a:pt x="193089" y="275947"/>
                  <a:pt x="386178" y="551895"/>
                  <a:pt x="1065320" y="745724"/>
                </a:cubicBezTo>
                <a:cubicBezTo>
                  <a:pt x="1744462" y="939553"/>
                  <a:pt x="3562904" y="1130423"/>
                  <a:pt x="4074850" y="11629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3D098-CF11-477D-80D1-95B3D5A702E6}"/>
              </a:ext>
            </a:extLst>
          </p:cNvPr>
          <p:cNvSpPr txBox="1"/>
          <p:nvPr/>
        </p:nvSpPr>
        <p:spPr>
          <a:xfrm>
            <a:off x="3290199" y="4023350"/>
            <a:ext cx="48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BF632F-E2D4-4D36-AE7E-D0AE47D51312}"/>
              </a:ext>
            </a:extLst>
          </p:cNvPr>
          <p:cNvSpPr txBox="1"/>
          <p:nvPr/>
        </p:nvSpPr>
        <p:spPr>
          <a:xfrm>
            <a:off x="7346562" y="5103752"/>
            <a:ext cx="89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VG-VD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8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6F1964-688D-483E-A436-AD0598459748}"/>
              </a:ext>
            </a:extLst>
          </p:cNvPr>
          <p:cNvCxnSpPr>
            <a:cxnSpLocks/>
          </p:cNvCxnSpPr>
          <p:nvPr/>
        </p:nvCxnSpPr>
        <p:spPr>
          <a:xfrm flipV="1">
            <a:off x="3453414" y="1207363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A60BC4-A6D8-4E6E-8CAD-42F6A558A77C}"/>
              </a:ext>
            </a:extLst>
          </p:cNvPr>
          <p:cNvCxnSpPr/>
          <p:nvPr/>
        </p:nvCxnSpPr>
        <p:spPr>
          <a:xfrm>
            <a:off x="3453414" y="4296792"/>
            <a:ext cx="435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3AD3377-CD2B-4C24-BDB5-96CE29DB96AB}"/>
              </a:ext>
            </a:extLst>
          </p:cNvPr>
          <p:cNvSpPr/>
          <p:nvPr/>
        </p:nvSpPr>
        <p:spPr>
          <a:xfrm>
            <a:off x="3462292" y="2281135"/>
            <a:ext cx="4074848" cy="2015657"/>
          </a:xfrm>
          <a:custGeom>
            <a:avLst/>
            <a:gdLst>
              <a:gd name="connsiteX0" fmla="*/ 0 w 4145872"/>
              <a:gd name="connsiteY0" fmla="*/ 2015657 h 2015657"/>
              <a:gd name="connsiteX1" fmla="*/ 1917577 w 4145872"/>
              <a:gd name="connsiteY1" fmla="*/ 311144 h 2015657"/>
              <a:gd name="connsiteX2" fmla="*/ 4145872 w 4145872"/>
              <a:gd name="connsiteY2" fmla="*/ 426 h 2015657"/>
              <a:gd name="connsiteX3" fmla="*/ 4145872 w 4145872"/>
              <a:gd name="connsiteY3" fmla="*/ 426 h 201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5872" h="2015657">
                <a:moveTo>
                  <a:pt x="0" y="2015657"/>
                </a:moveTo>
                <a:cubicBezTo>
                  <a:pt x="613299" y="1331336"/>
                  <a:pt x="1226598" y="647016"/>
                  <a:pt x="1917577" y="311144"/>
                </a:cubicBezTo>
                <a:cubicBezTo>
                  <a:pt x="2608556" y="-24728"/>
                  <a:pt x="4145872" y="426"/>
                  <a:pt x="4145872" y="426"/>
                </a:cubicBezTo>
                <a:lnTo>
                  <a:pt x="4145872" y="42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9B50D-08F2-40BD-9009-77D732E03427}"/>
              </a:ext>
            </a:extLst>
          </p:cNvPr>
          <p:cNvSpPr txBox="1"/>
          <p:nvPr/>
        </p:nvSpPr>
        <p:spPr>
          <a:xfrm>
            <a:off x="3032245" y="102269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46353-2D82-4419-90AD-52DB658D4D5D}"/>
              </a:ext>
            </a:extLst>
          </p:cNvPr>
          <p:cNvSpPr txBox="1"/>
          <p:nvPr/>
        </p:nvSpPr>
        <p:spPr>
          <a:xfrm>
            <a:off x="7697690" y="42967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VDS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42318B-2785-49D5-BE41-52DF7B64E304}"/>
              </a:ext>
            </a:extLst>
          </p:cNvPr>
          <p:cNvCxnSpPr>
            <a:stCxn id="7" idx="0"/>
          </p:cNvCxnSpPr>
          <p:nvPr/>
        </p:nvCxnSpPr>
        <p:spPr>
          <a:xfrm flipV="1">
            <a:off x="3462292" y="1482571"/>
            <a:ext cx="2512381" cy="281422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5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04772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25C24A7-8257-4480-9EDE-1676CDB715BB}"/>
              </a:ext>
            </a:extLst>
          </p:cNvPr>
          <p:cNvSpPr/>
          <p:nvPr/>
        </p:nvSpPr>
        <p:spPr>
          <a:xfrm>
            <a:off x="4847208" y="3056138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B7CECB43-68D4-4B89-888E-64C67C34C100}"/>
              </a:ext>
            </a:extLst>
          </p:cNvPr>
          <p:cNvSpPr/>
          <p:nvPr/>
        </p:nvSpPr>
        <p:spPr>
          <a:xfrm>
            <a:off x="3009531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C2E5B185-D583-453F-AB52-55FDCC8E8C7B}"/>
              </a:ext>
            </a:extLst>
          </p:cNvPr>
          <p:cNvSpPr/>
          <p:nvPr/>
        </p:nvSpPr>
        <p:spPr>
          <a:xfrm flipH="1">
            <a:off x="5610687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07D3E2-1F95-4365-9620-C33D21CD1517}"/>
              </a:ext>
            </a:extLst>
          </p:cNvPr>
          <p:cNvCxnSpPr/>
          <p:nvPr/>
        </p:nvCxnSpPr>
        <p:spPr>
          <a:xfrm>
            <a:off x="4554245" y="2814221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AF9394-F507-4B11-BEE4-66C4262F83DC}"/>
              </a:ext>
            </a:extLst>
          </p:cNvPr>
          <p:cNvCxnSpPr/>
          <p:nvPr/>
        </p:nvCxnSpPr>
        <p:spPr>
          <a:xfrm>
            <a:off x="4585317" y="253901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AF856-7D97-47D9-A898-15643E840CC5}"/>
              </a:ext>
            </a:extLst>
          </p:cNvPr>
          <p:cNvCxnSpPr/>
          <p:nvPr/>
        </p:nvCxnSpPr>
        <p:spPr>
          <a:xfrm>
            <a:off x="4585317" y="2379215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30C1E2-A9D7-4417-A06E-0AA47A5B4D88}"/>
              </a:ext>
            </a:extLst>
          </p:cNvPr>
          <p:cNvCxnSpPr/>
          <p:nvPr/>
        </p:nvCxnSpPr>
        <p:spPr>
          <a:xfrm>
            <a:off x="4585317" y="2308194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3A0A0D-9999-44A4-B3F4-323A840D019B}"/>
              </a:ext>
            </a:extLst>
          </p:cNvPr>
          <p:cNvCxnSpPr/>
          <p:nvPr/>
        </p:nvCxnSpPr>
        <p:spPr>
          <a:xfrm>
            <a:off x="4585317" y="227268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EC2193-5340-4B8B-9D46-F7CACA01FE94}"/>
              </a:ext>
            </a:extLst>
          </p:cNvPr>
          <p:cNvCxnSpPr/>
          <p:nvPr/>
        </p:nvCxnSpPr>
        <p:spPr>
          <a:xfrm>
            <a:off x="4585317" y="2246050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5E1359-E14D-49D7-BB82-C489DF8A8C2D}"/>
              </a:ext>
            </a:extLst>
          </p:cNvPr>
          <p:cNvSpPr/>
          <p:nvPr/>
        </p:nvSpPr>
        <p:spPr>
          <a:xfrm>
            <a:off x="1837677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F91CFAD-AC25-41E0-8C0B-0F92E318F76C}"/>
              </a:ext>
            </a:extLst>
          </p:cNvPr>
          <p:cNvSpPr/>
          <p:nvPr/>
        </p:nvSpPr>
        <p:spPr>
          <a:xfrm flipH="1">
            <a:off x="7856729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E55271-7632-4E82-B3C0-05E1355A1533}"/>
              </a:ext>
            </a:extLst>
          </p:cNvPr>
          <p:cNvSpPr/>
          <p:nvPr/>
        </p:nvSpPr>
        <p:spPr>
          <a:xfrm>
            <a:off x="2601156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42C-8734-4E29-A009-C5C229DE7A97}"/>
              </a:ext>
            </a:extLst>
          </p:cNvPr>
          <p:cNvSpPr/>
          <p:nvPr/>
        </p:nvSpPr>
        <p:spPr>
          <a:xfrm>
            <a:off x="3320245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84FEB-F49F-47B5-B30E-DFF42890195B}"/>
              </a:ext>
            </a:extLst>
          </p:cNvPr>
          <p:cNvSpPr/>
          <p:nvPr/>
        </p:nvSpPr>
        <p:spPr>
          <a:xfrm>
            <a:off x="4083724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822D18-AC4F-463C-B1F3-1CDD86BBBC12}"/>
              </a:ext>
            </a:extLst>
          </p:cNvPr>
          <p:cNvSpPr/>
          <p:nvPr/>
        </p:nvSpPr>
        <p:spPr>
          <a:xfrm>
            <a:off x="4847203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E3A1C0-AE8C-46C3-B0BF-123BC9B5BD74}"/>
              </a:ext>
            </a:extLst>
          </p:cNvPr>
          <p:cNvSpPr/>
          <p:nvPr/>
        </p:nvSpPr>
        <p:spPr>
          <a:xfrm>
            <a:off x="5610682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5A1A7F-8E92-41A3-AE57-3A3A633A3670}"/>
              </a:ext>
            </a:extLst>
          </p:cNvPr>
          <p:cNvSpPr/>
          <p:nvPr/>
        </p:nvSpPr>
        <p:spPr>
          <a:xfrm>
            <a:off x="6329771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733C-EAD4-4814-AD33-6FD0744C5C6E}"/>
              </a:ext>
            </a:extLst>
          </p:cNvPr>
          <p:cNvSpPr/>
          <p:nvPr/>
        </p:nvSpPr>
        <p:spPr>
          <a:xfrm>
            <a:off x="7093250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B486114-EF43-45AA-8599-642DD7DBE3E9}"/>
              </a:ext>
            </a:extLst>
          </p:cNvPr>
          <p:cNvSpPr/>
          <p:nvPr/>
        </p:nvSpPr>
        <p:spPr>
          <a:xfrm>
            <a:off x="0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A3CA9A-FEB5-4247-9453-BF2813DE17A4}"/>
              </a:ext>
            </a:extLst>
          </p:cNvPr>
          <p:cNvGrpSpPr/>
          <p:nvPr/>
        </p:nvGrpSpPr>
        <p:grpSpPr>
          <a:xfrm>
            <a:off x="2210539" y="3331346"/>
            <a:ext cx="372862" cy="1118586"/>
            <a:chOff x="4148841" y="1961965"/>
            <a:chExt cx="372862" cy="1118586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76BA0CDA-479B-46E4-8263-BA2B77A7B389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D45558F-BE2D-402E-B6B3-E5DDC8D3FA7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7AA147-EED5-4532-BD4D-6A44BF44BBBF}"/>
              </a:ext>
            </a:extLst>
          </p:cNvPr>
          <p:cNvGrpSpPr/>
          <p:nvPr/>
        </p:nvGrpSpPr>
        <p:grpSpPr>
          <a:xfrm>
            <a:off x="2956258" y="3331346"/>
            <a:ext cx="372862" cy="1118586"/>
            <a:chOff x="4148841" y="1961965"/>
            <a:chExt cx="372862" cy="1118586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07B637A-4EF0-4969-84D5-5FA847725FDC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08ECFFA-47F8-47AA-A291-E56FF290680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09DC93-B3AA-4EC5-BF53-77C8DECD339D}"/>
              </a:ext>
            </a:extLst>
          </p:cNvPr>
          <p:cNvGrpSpPr/>
          <p:nvPr/>
        </p:nvGrpSpPr>
        <p:grpSpPr>
          <a:xfrm>
            <a:off x="3710864" y="3331346"/>
            <a:ext cx="372862" cy="1118586"/>
            <a:chOff x="4148841" y="1961965"/>
            <a:chExt cx="372862" cy="1118586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2AD6CBCF-D13B-4C4E-A841-E79F46337816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74BF4618-6A64-44F1-B77C-B30EC836584E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2279F4-60FB-41D9-B22F-2D40F09AE6DE}"/>
              </a:ext>
            </a:extLst>
          </p:cNvPr>
          <p:cNvGrpSpPr/>
          <p:nvPr/>
        </p:nvGrpSpPr>
        <p:grpSpPr>
          <a:xfrm>
            <a:off x="4456583" y="3331346"/>
            <a:ext cx="372862" cy="1118586"/>
            <a:chOff x="4148841" y="1961965"/>
            <a:chExt cx="372862" cy="1118586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8295743E-356F-486E-AB38-F7FC3FE246C1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DAAFDA5E-F4AB-4D52-BB18-895FCBA803B4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EE9A-3676-4325-8502-EA7E9132402F}"/>
              </a:ext>
            </a:extLst>
          </p:cNvPr>
          <p:cNvGrpSpPr/>
          <p:nvPr/>
        </p:nvGrpSpPr>
        <p:grpSpPr>
          <a:xfrm>
            <a:off x="5224505" y="3315810"/>
            <a:ext cx="372862" cy="1118586"/>
            <a:chOff x="4148841" y="1961965"/>
            <a:chExt cx="372862" cy="1118586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0415D8B0-B1B8-48F3-968B-4F8EF3DDF74B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7E28166-0104-4480-B897-FD0779F7262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2CA200-7F94-4065-A9B4-839AC5E39A41}"/>
              </a:ext>
            </a:extLst>
          </p:cNvPr>
          <p:cNvGrpSpPr/>
          <p:nvPr/>
        </p:nvGrpSpPr>
        <p:grpSpPr>
          <a:xfrm>
            <a:off x="5970224" y="3315810"/>
            <a:ext cx="372862" cy="1118586"/>
            <a:chOff x="4148841" y="1961965"/>
            <a:chExt cx="372862" cy="1118586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EB3D4F5-0F12-4888-8CF7-E1974C5D4ED2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90816474-B5C6-4191-981D-CC28F520536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F039E2-B714-450D-AB36-6E419AD7F5F6}"/>
              </a:ext>
            </a:extLst>
          </p:cNvPr>
          <p:cNvGrpSpPr/>
          <p:nvPr/>
        </p:nvGrpSpPr>
        <p:grpSpPr>
          <a:xfrm>
            <a:off x="6715945" y="3318031"/>
            <a:ext cx="372862" cy="1118586"/>
            <a:chOff x="4148841" y="1961965"/>
            <a:chExt cx="372862" cy="1118586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C109B32-B614-4FEB-953A-3F4AF82D2E94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744D5CB-71C9-469D-97D6-1E26A780E84D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5990976-E83F-469D-A71C-5FF706F02496}"/>
              </a:ext>
            </a:extLst>
          </p:cNvPr>
          <p:cNvCxnSpPr/>
          <p:nvPr/>
        </p:nvCxnSpPr>
        <p:spPr>
          <a:xfrm>
            <a:off x="1509204" y="328251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0413539-6E62-4929-A6BB-51AA3D4E2852}"/>
              </a:ext>
            </a:extLst>
          </p:cNvPr>
          <p:cNvCxnSpPr/>
          <p:nvPr/>
        </p:nvCxnSpPr>
        <p:spPr>
          <a:xfrm>
            <a:off x="1509204" y="3184865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AF7521-0FB1-4A53-B067-B517C64ED3F8}"/>
              </a:ext>
            </a:extLst>
          </p:cNvPr>
          <p:cNvCxnSpPr/>
          <p:nvPr/>
        </p:nvCxnSpPr>
        <p:spPr>
          <a:xfrm>
            <a:off x="1509204" y="321815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9D4088-FCCE-4F49-894C-EB06561B1272}"/>
              </a:ext>
            </a:extLst>
          </p:cNvPr>
          <p:cNvCxnSpPr/>
          <p:nvPr/>
        </p:nvCxnSpPr>
        <p:spPr>
          <a:xfrm>
            <a:off x="1509204" y="3167112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0DB9CC8-437A-438F-AA6A-FE19C2205859}"/>
              </a:ext>
            </a:extLst>
          </p:cNvPr>
          <p:cNvCxnSpPr/>
          <p:nvPr/>
        </p:nvCxnSpPr>
        <p:spPr>
          <a:xfrm>
            <a:off x="1509204" y="3158237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65DD66-3F63-4A03-90B8-7AE3B41FD8E9}"/>
              </a:ext>
            </a:extLst>
          </p:cNvPr>
          <p:cNvSpPr/>
          <p:nvPr/>
        </p:nvSpPr>
        <p:spPr>
          <a:xfrm>
            <a:off x="1509204" y="2539016"/>
            <a:ext cx="6347525" cy="6081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68761B-FD94-4B65-95A5-D37E25D3E5B3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C93F5-CE40-49BE-8F98-7055C3F3A67D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89213-0DE1-483D-86C0-ACF6EA58F6CD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B1D5F-A165-40F9-948F-80CD239E1410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FD4EEB-CFED-465D-994E-A5BBE04F5DF9}"/>
              </a:ext>
            </a:extLst>
          </p:cNvPr>
          <p:cNvSpPr/>
          <p:nvPr/>
        </p:nvSpPr>
        <p:spPr>
          <a:xfrm>
            <a:off x="2521258" y="3027084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94CB58-4C98-41A4-B3DB-6484D0578F9E}"/>
              </a:ext>
            </a:extLst>
          </p:cNvPr>
          <p:cNvSpPr/>
          <p:nvPr/>
        </p:nvSpPr>
        <p:spPr>
          <a:xfrm>
            <a:off x="2521258" y="1603075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AA2300-6FA7-4498-BF9F-624D227846A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2677727" y="1916013"/>
            <a:ext cx="0" cy="11110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70AD76-4D69-4D3F-9A31-13D7D856B2C7}"/>
              </a:ext>
            </a:extLst>
          </p:cNvPr>
          <p:cNvCxnSpPr/>
          <p:nvPr/>
        </p:nvCxnSpPr>
        <p:spPr>
          <a:xfrm>
            <a:off x="4287915" y="1944210"/>
            <a:ext cx="0" cy="1054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52411-B237-4CE7-90D5-5A121FAD9F8A}"/>
              </a:ext>
            </a:extLst>
          </p:cNvPr>
          <p:cNvSpPr txBox="1"/>
          <p:nvPr/>
        </p:nvSpPr>
        <p:spPr>
          <a:xfrm>
            <a:off x="4343956" y="2316163"/>
            <a:ext cx="135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밴드갭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94F9D-E4E4-4DFE-B263-02020021946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DA3DF1-FD65-4CFC-BCA7-F9C59A675B31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4455A-9499-4E52-8D8B-3E46F8C648EC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C2AF-5E9C-4A3F-8968-1A2BA0768AD4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C3F5F2-1890-40CB-9FE5-55269E0B1A75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1CF2A-7665-4A81-AEEE-A6DA73DBA3CB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6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262744-3E78-41BE-9D61-7729980307F5}"/>
              </a:ext>
            </a:extLst>
          </p:cNvPr>
          <p:cNvSpPr/>
          <p:nvPr/>
        </p:nvSpPr>
        <p:spPr>
          <a:xfrm>
            <a:off x="5123328" y="1843086"/>
            <a:ext cx="207417" cy="2074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227036" y="16310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전자</a:t>
            </a:r>
          </a:p>
        </p:txBody>
      </p:sp>
    </p:spTree>
    <p:extLst>
      <p:ext uri="{BB962C8B-B14F-4D97-AF65-F5344CB8AC3E}">
        <p14:creationId xmlns:p14="http://schemas.microsoft.com/office/powerpoint/2010/main" val="11878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230956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023213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/>
          <p:nvPr/>
        </p:nvCxnSpPr>
        <p:spPr>
          <a:xfrm flipV="1">
            <a:off x="3364637" y="2230956"/>
            <a:ext cx="0" cy="26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345823" y="16720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양공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ADBD4B-AF93-46B8-9B2F-F9F775051E83}"/>
              </a:ext>
            </a:extLst>
          </p:cNvPr>
          <p:cNvCxnSpPr>
            <a:cxnSpLocks/>
          </p:cNvCxnSpPr>
          <p:nvPr/>
        </p:nvCxnSpPr>
        <p:spPr>
          <a:xfrm flipV="1">
            <a:off x="4940184" y="1905434"/>
            <a:ext cx="550586" cy="6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305</Words>
  <Application>Microsoft Office PowerPoint</Application>
  <PresentationFormat>와이드스크린</PresentationFormat>
  <Paragraphs>272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Syehoon</dc:creator>
  <cp:lastModifiedBy>Kim Syehoon</cp:lastModifiedBy>
  <cp:revision>23</cp:revision>
  <dcterms:created xsi:type="dcterms:W3CDTF">2021-03-21T00:53:43Z</dcterms:created>
  <dcterms:modified xsi:type="dcterms:W3CDTF">2021-03-21T11:44:41Z</dcterms:modified>
</cp:coreProperties>
</file>