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24CCA-56DF-4566-90AF-A82F66B82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0C9E8-16FC-4AED-9CBA-439218513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22EF1-44B0-4C4B-9787-1C96BFE3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CF292-9115-42C3-8D03-E7F84C9E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AC35F-A872-4E72-8CDB-23BBD41F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5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28358-A24D-47A0-AE6E-0F10485E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801C9A-FFBF-46B8-9DD6-ED9B5AC0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B67D5-429C-4C76-9FA6-1678E1EA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32B07-5F91-4117-95B1-45F87C16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2E717-5151-44C1-8E69-12B7C031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E36FA-2D28-4A46-A38E-73998DD81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9A7E9C-3B79-4593-AC51-0162EA65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496B9-7DE8-4D78-B4ED-F5914E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CC07-6522-4DF8-BCC2-A1426520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3C48C-E68C-4F38-9212-B95F2BF4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3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56CBD-F388-483D-A004-53CDBAE6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021FE-9FBB-4458-BA0E-E9CF66F1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F5375-CBA9-4EBB-B07B-3A28F39E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F8618-5594-4CA4-AB6D-DF7987E6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CC4EB-9410-4FEE-9876-B6450369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3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A088-E7F8-4440-A179-A99E1FD5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A95D0-FC48-4392-89D9-3E8849A38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841DD-E8E4-451E-8F7C-1CBA9C09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B5781-65E5-4F7F-9BEC-6A78BCB8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557B9-CEAC-4E47-B50A-3B2F8560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4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5C76E-9785-4D0B-9333-664442AF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C6E18-8661-4436-96AF-465734B5C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E13283-9F91-4511-9F48-D51DF701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7ACBD-7173-4AB2-AF9F-6FC2DE7B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4F787-9035-4DAD-A806-E944F276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C8B89-9852-4136-90C6-0ABB72D6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5305-57D4-48BF-A738-61787083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EFC32-6DED-4110-8589-8F12F568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8588DE-4061-4825-B286-F6C1DB79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F9259B-181D-41DF-BA00-AAA47FDD6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C0B8C-2902-46AE-9026-DB7F9FD1B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2A511-86F8-43A9-A8CB-4C8272F9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67126D-867A-40A6-83E8-4E70AA11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C1B715-3324-4BA0-B5E2-7AF1953D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4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CFC0-740B-4FBB-A79A-32E133F8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5A1105-67DD-41FD-A485-12B3A1B9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FBFA7-5CBF-4015-A01A-4B4C21D7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897E2B-5209-4B4C-84FF-4AE03949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7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9A608-A5FB-4D35-8CBA-4A821825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CC9127-C48B-41A9-97D1-66201D65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C8970-4FDD-4EED-A151-0A723B9F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F5703-2DC3-412E-94F6-189F8C9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3BACF-A76A-4ACC-9A6F-5508F1F0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4AECA-E86E-4E1E-B6CC-15F02C4F8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47484-4FBF-456A-B052-B4B2E891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42B86-26E6-44A9-9320-7C51D33B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09EA5-18A1-4077-9474-893A4C49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1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704E-C80A-4E0B-AE79-4B584EEA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3F293-1038-4CCC-A9A2-1D401A378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8C709-D337-4D15-812D-06417D9FE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8BE68-7B0F-49E4-8E3E-559416E3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8B3E22-5CED-4D8A-B06A-D67FCF0A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09EAE-5068-46AA-8374-EA8D7372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8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FE0BFF-7733-4875-98D0-E1D61DD7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BE4B-F3A6-4A96-8524-AFECA6E4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B2FEE-681B-47C7-8D30-366689E5A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1C99-C74E-4E77-AC5C-D707A3B7C92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6DB0B-3B09-4328-B508-D50940830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6BF1A-E737-4BC4-A929-D97EEB042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BD41-E391-47B6-B55B-696F2B70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960AD-96F5-436E-947C-F8908FA0F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네거티브 피드백과 </a:t>
            </a:r>
            <a:r>
              <a:rPr lang="en-US" altLang="ko-KR" dirty="0"/>
              <a:t>OPAMP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D7171A-DEF5-4145-A1CB-D09C19E48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INGYER 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80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DAE69-AA58-4D1A-8819-586BF49F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네거티브 피드백이란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E0D27-2ACC-4C69-B3B1-B1FD2A32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출력의 변화에 반대되는 방향으로 입력에 영향을 주는 것</a:t>
            </a:r>
          </a:p>
        </p:txBody>
      </p:sp>
    </p:spTree>
    <p:extLst>
      <p:ext uri="{BB962C8B-B14F-4D97-AF65-F5344CB8AC3E}">
        <p14:creationId xmlns:p14="http://schemas.microsoft.com/office/powerpoint/2010/main" val="31147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327F6-782A-465F-8569-F836928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필요할까요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D6D0A-EF31-42ED-BD5B-FD059DF4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안정성 향상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선형성 향상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입출력 임피던스 특성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대역폭 증대</a:t>
            </a:r>
          </a:p>
        </p:txBody>
      </p:sp>
    </p:spTree>
    <p:extLst>
      <p:ext uri="{BB962C8B-B14F-4D97-AF65-F5344CB8AC3E}">
        <p14:creationId xmlns:p14="http://schemas.microsoft.com/office/powerpoint/2010/main" val="310924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0843D-D0CE-4EF0-8CA1-EEE6D18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8821A-B5D3-49D0-A5E2-375D394F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이득은 크게 감소됨</a:t>
            </a:r>
          </a:p>
        </p:txBody>
      </p:sp>
    </p:spTree>
    <p:extLst>
      <p:ext uri="{BB962C8B-B14F-4D97-AF65-F5344CB8AC3E}">
        <p14:creationId xmlns:p14="http://schemas.microsoft.com/office/powerpoint/2010/main" val="202236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565EA-70C1-470B-8544-4DE280D2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원리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7CC15-4926-4F2F-A125-C37452D4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23" y="1437263"/>
            <a:ext cx="10012354" cy="5436052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E02C07C-5237-4EEA-8142-0BA1C34930AD}"/>
              </a:ext>
            </a:extLst>
          </p:cNvPr>
          <p:cNvSpPr/>
          <p:nvPr/>
        </p:nvSpPr>
        <p:spPr>
          <a:xfrm>
            <a:off x="2920996" y="4823241"/>
            <a:ext cx="242596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9DD1A17-3585-4247-9484-A7259A9A1453}"/>
              </a:ext>
            </a:extLst>
          </p:cNvPr>
          <p:cNvSpPr/>
          <p:nvPr/>
        </p:nvSpPr>
        <p:spPr>
          <a:xfrm>
            <a:off x="5202801" y="3841729"/>
            <a:ext cx="242596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4662FB-7934-4650-AEE6-A86DCC944DB3}"/>
                  </a:ext>
                </a:extLst>
              </p:cNvPr>
              <p:cNvSpPr txBox="1"/>
              <p:nvPr/>
            </p:nvSpPr>
            <p:spPr>
              <a:xfrm>
                <a:off x="5998128" y="5377343"/>
                <a:ext cx="1008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4662FB-7934-4650-AEE6-A86DCC944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8" y="5377343"/>
                <a:ext cx="10086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FFB8888-5049-4D65-BFD1-643E654452BE}"/>
              </a:ext>
            </a:extLst>
          </p:cNvPr>
          <p:cNvSpPr/>
          <p:nvPr/>
        </p:nvSpPr>
        <p:spPr>
          <a:xfrm flipV="1">
            <a:off x="7015829" y="5276247"/>
            <a:ext cx="242596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9F82A3-705D-49A8-82B6-5325502BED41}"/>
              </a:ext>
            </a:extLst>
          </p:cNvPr>
          <p:cNvSpPr/>
          <p:nvPr/>
        </p:nvSpPr>
        <p:spPr>
          <a:xfrm flipV="1">
            <a:off x="10859581" y="4095453"/>
            <a:ext cx="242596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3C10D21-4B8F-4C7C-AC18-1ABAA74D299D}"/>
              </a:ext>
            </a:extLst>
          </p:cNvPr>
          <p:cNvSpPr/>
          <p:nvPr/>
        </p:nvSpPr>
        <p:spPr>
          <a:xfrm flipV="1">
            <a:off x="5735844" y="3841729"/>
            <a:ext cx="242596" cy="7277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09B9EE0-465D-4439-B019-52B0571E9547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V="1">
            <a:off x="8292149" y="1406722"/>
            <a:ext cx="253724" cy="5123737"/>
          </a:xfrm>
          <a:prstGeom prst="curvedConnector3">
            <a:avLst>
              <a:gd name="adj1" fmla="val 124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565EA-70C1-470B-8544-4DE280D2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원리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7CC15-4926-4F2F-A125-C37452D4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23" y="1437263"/>
            <a:ext cx="10012354" cy="5436052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E02C07C-5237-4EEA-8142-0BA1C34930AD}"/>
              </a:ext>
            </a:extLst>
          </p:cNvPr>
          <p:cNvSpPr/>
          <p:nvPr/>
        </p:nvSpPr>
        <p:spPr>
          <a:xfrm flipV="1">
            <a:off x="2920996" y="4823241"/>
            <a:ext cx="242596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9DD1A17-3585-4247-9484-A7259A9A1453}"/>
              </a:ext>
            </a:extLst>
          </p:cNvPr>
          <p:cNvSpPr/>
          <p:nvPr/>
        </p:nvSpPr>
        <p:spPr>
          <a:xfrm flipV="1">
            <a:off x="5202801" y="3841729"/>
            <a:ext cx="242596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4662FB-7934-4650-AEE6-A86DCC944DB3}"/>
                  </a:ext>
                </a:extLst>
              </p:cNvPr>
              <p:cNvSpPr txBox="1"/>
              <p:nvPr/>
            </p:nvSpPr>
            <p:spPr>
              <a:xfrm>
                <a:off x="5998128" y="5377343"/>
                <a:ext cx="1008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4662FB-7934-4650-AEE6-A86DCC944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8" y="5377343"/>
                <a:ext cx="10086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FFB8888-5049-4D65-BFD1-643E654452BE}"/>
              </a:ext>
            </a:extLst>
          </p:cNvPr>
          <p:cNvSpPr/>
          <p:nvPr/>
        </p:nvSpPr>
        <p:spPr>
          <a:xfrm>
            <a:off x="7015829" y="5276247"/>
            <a:ext cx="242596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9F82A3-705D-49A8-82B6-5325502BED41}"/>
              </a:ext>
            </a:extLst>
          </p:cNvPr>
          <p:cNvSpPr/>
          <p:nvPr/>
        </p:nvSpPr>
        <p:spPr>
          <a:xfrm>
            <a:off x="10859581" y="4095453"/>
            <a:ext cx="242596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3C10D21-4B8F-4C7C-AC18-1ABAA74D299D}"/>
              </a:ext>
            </a:extLst>
          </p:cNvPr>
          <p:cNvSpPr/>
          <p:nvPr/>
        </p:nvSpPr>
        <p:spPr>
          <a:xfrm>
            <a:off x="5735844" y="3841729"/>
            <a:ext cx="242596" cy="7277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09B9EE0-465D-4439-B019-52B0571E954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V="1">
            <a:off x="8292149" y="1406722"/>
            <a:ext cx="253724" cy="5123737"/>
          </a:xfrm>
          <a:prstGeom prst="curvedConnector3">
            <a:avLst>
              <a:gd name="adj1" fmla="val 1201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0005C-2655-42AB-8E25-AC26BAE0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077B0-7BAD-4E61-9199-BDF0DA5E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단자의 차이가 계속 작아지려고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이득이 유한하다면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78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2DDD3-2861-416A-94C6-A7B969B8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커패시터를</a:t>
            </a:r>
            <a:r>
              <a:rPr lang="ko-KR" altLang="en-US" dirty="0"/>
              <a:t> 이용한 피드백</a:t>
            </a:r>
          </a:p>
        </p:txBody>
      </p:sp>
      <p:pic>
        <p:nvPicPr>
          <p:cNvPr id="3" name="OPAMP C FEEDBACK WO R">
            <a:hlinkClick r:id="" action="ppaction://media"/>
            <a:extLst>
              <a:ext uri="{FF2B5EF4-FFF2-40B4-BE49-F238E27FC236}">
                <a16:creationId xmlns:a16="http://schemas.microsoft.com/office/drawing/2014/main" id="{C99C0AB9-182F-4C0C-A540-1B7823FDDB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9485" y="1690688"/>
            <a:ext cx="9173029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2DDD3-2861-416A-94C6-A7B969B8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커패시터를</a:t>
            </a:r>
            <a:r>
              <a:rPr lang="ko-KR" altLang="en-US" dirty="0"/>
              <a:t> 이용한 피드백</a:t>
            </a:r>
          </a:p>
        </p:txBody>
      </p:sp>
      <p:pic>
        <p:nvPicPr>
          <p:cNvPr id="4" name="OPAMP C FEEDBACk WITH R">
            <a:hlinkClick r:id="" action="ppaction://media"/>
            <a:extLst>
              <a:ext uri="{FF2B5EF4-FFF2-40B4-BE49-F238E27FC236}">
                <a16:creationId xmlns:a16="http://schemas.microsoft.com/office/drawing/2014/main" id="{F8E5BECD-72D4-4FED-B647-6787E9E5C6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0400" y="1699200"/>
            <a:ext cx="9171200" cy="51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와이드스크린</PresentationFormat>
  <Paragraphs>24</Paragraphs>
  <Slides>9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네거티브 피드백과 OPAMP</vt:lpstr>
      <vt:lpstr>네거티브 피드백이란?</vt:lpstr>
      <vt:lpstr>왜 필요할까요?</vt:lpstr>
      <vt:lpstr>하지만…</vt:lpstr>
      <vt:lpstr>작동 원리</vt:lpstr>
      <vt:lpstr>작동 원리</vt:lpstr>
      <vt:lpstr>결론</vt:lpstr>
      <vt:lpstr>커패시터를 이용한 피드백</vt:lpstr>
      <vt:lpstr>커패시터를 이용한 피드백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네거티브 피드백과  OPAMP</dc:title>
  <dc:creator>Kim Syehoon</dc:creator>
  <cp:lastModifiedBy>Kim Syehoon</cp:lastModifiedBy>
  <cp:revision>9</cp:revision>
  <dcterms:created xsi:type="dcterms:W3CDTF">2021-04-02T00:38:07Z</dcterms:created>
  <dcterms:modified xsi:type="dcterms:W3CDTF">2021-04-02T03:16:59Z</dcterms:modified>
</cp:coreProperties>
</file>