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7DE05-A1CC-4850-BD97-D99FBFEA7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D1999E-2034-41FB-8373-06619558B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0930D-9A4C-4E90-8DFD-FA8BA521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88DB0-481F-4B18-B227-52ECFEB3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41FE9-B1F5-4A5E-8686-12D248EF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04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E8284-0551-48F2-914B-F31F525D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2858E0-D633-4C11-8456-F3F6BCBCD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9DE3C-A5F9-4D8B-B1F2-8A097635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B177AA-5286-4532-BB27-BF35E8E8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34F60-D725-4DA3-ACC6-A24C8503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3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159BF4-BCE0-445D-A014-3AC6935B5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155FEA-7831-4F56-8B42-91C0E7131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D32A5-7F5B-43C0-86BD-2D8A5958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01B5A-3B0C-47DB-9681-8256397C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00EB3-8FA8-4BE6-AE4B-A1403B54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2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4A91A-EEB0-4710-AD39-29E21336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CDAC9-D33F-4A44-B669-1DC1BE67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A7199-78C4-47AC-8761-BD8848A7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30629-D7DF-4C14-A55F-2D7C494B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DC2B9-6A4F-454F-96CC-923D9D3F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3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D596F-1335-4D23-AE48-D98E5624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3287FC-20F7-43B1-A6E3-DD7773848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55C8E-82E3-4195-A83C-1F6B837B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D7735-F7CC-418A-BCDD-0A050A69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998A2-6BF3-4BD1-B855-579D39AA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26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EDDE2-A989-4D97-B553-E23EE7F0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82162-D8D6-4B5C-A3EB-DFD3571CF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F9D0EE-AAC0-4A3B-83D7-70F8EA4A2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DFC94-8EBF-4913-814B-A8D8A217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41FDA5-4FBC-4001-BC08-7AC86420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E2623C-967C-4BF7-90CC-F2CA9221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A82A-1B4E-4043-8CB2-9C089628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7F964-821F-4F7E-B857-77B236EEF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4C681A-9211-442D-B4E9-A260D8BB3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4B755C-56AA-4FF7-8025-C77BD739E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F1C9BB-2584-42EB-BFEC-C650AC770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30C98D-C53D-4754-86BE-F4CCC55A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86FC19-35DA-4B49-8E8A-71B63EA7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EB6136-B6EB-4133-8981-5F38EB93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27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9719F-B300-49B5-A5C2-F13EFA4C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0476AC-0CDE-48C0-B4E5-5C76ED73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6E566C-7757-4AC0-AD04-30B011DC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052ACF-5079-4B28-B46A-FDFF64B4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EEAD23-0F09-4436-90F8-A271A403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4CEC4C-2010-4634-94F1-C5C2C7D4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1BA1E5-D499-4D88-ABAF-EF82C0B7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34E19-4F9A-4EC8-BE1E-2168E5BB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8A318-522F-4E48-B129-E68641FA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F0E0E9-5DA8-4968-9D46-3A3E79941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0BF86-46CF-4255-8371-E369E217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1831FA-6CBA-4998-A081-CDE4F069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BA7CD-5605-4277-BBF6-F51F8ECA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7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31E52-F4F4-4B55-83EF-4A91C4BA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086B76-A0C6-409B-B46D-E6DEB84B4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E7FAEA-2FEE-4893-B423-73F3EC567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960AF-4FB5-4839-AF3F-FC7BC43F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6DE456-C3DD-4047-8134-956DB097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941CF-3924-4379-9FE5-F068786E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9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0A13AD-D457-4045-BADB-1B809E9B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1D0E1A-815C-4621-B4E5-88228DBC3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175C3-8AE2-49D5-BE94-7E652DB76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99ACC-2096-497C-8005-E0D195973331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96090-8A3B-4D48-9CFC-2EB136B41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915B0-7B73-4E0B-A9C7-8E1247007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D68E3-368B-48ED-8A28-AC4C12CF6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78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5E8FF9-9070-493E-8892-FA89C9FFF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19" b="42811"/>
          <a:stretch/>
        </p:blipFill>
        <p:spPr>
          <a:xfrm>
            <a:off x="1793288" y="667905"/>
            <a:ext cx="4232059" cy="351347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9AA1302-A918-452B-B120-E32C8CCBCACD}"/>
              </a:ext>
            </a:extLst>
          </p:cNvPr>
          <p:cNvSpPr/>
          <p:nvPr/>
        </p:nvSpPr>
        <p:spPr>
          <a:xfrm>
            <a:off x="2388092" y="1819922"/>
            <a:ext cx="1775535" cy="1775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8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20A2A-C499-49ED-952C-CAAF36E98973}"/>
              </a:ext>
            </a:extLst>
          </p:cNvPr>
          <p:cNvSpPr txBox="1"/>
          <p:nvPr/>
        </p:nvSpPr>
        <p:spPr>
          <a:xfrm>
            <a:off x="4204772" y="2449584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C18D45-F96B-4091-8E87-BB06E2466033}"/>
              </a:ext>
            </a:extLst>
          </p:cNvPr>
          <p:cNvSpPr/>
          <p:nvPr/>
        </p:nvSpPr>
        <p:spPr>
          <a:xfrm>
            <a:off x="4783612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02A007-CC98-431E-945D-CDB5A57D9B91}"/>
              </a:ext>
            </a:extLst>
          </p:cNvPr>
          <p:cNvSpPr/>
          <p:nvPr/>
        </p:nvSpPr>
        <p:spPr>
          <a:xfrm>
            <a:off x="4390483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64A2047-E665-475E-B89C-BBC3F5F94170}"/>
              </a:ext>
            </a:extLst>
          </p:cNvPr>
          <p:cNvSpPr/>
          <p:nvPr/>
        </p:nvSpPr>
        <p:spPr>
          <a:xfrm>
            <a:off x="4381360" y="2210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F46E912-4CB1-47E0-BBFA-7503AD3791E0}"/>
              </a:ext>
            </a:extLst>
          </p:cNvPr>
          <p:cNvSpPr/>
          <p:nvPr/>
        </p:nvSpPr>
        <p:spPr>
          <a:xfrm>
            <a:off x="3992006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75BE1-70E5-43F9-9728-9929194BE0A7}"/>
              </a:ext>
            </a:extLst>
          </p:cNvPr>
          <p:cNvSpPr txBox="1"/>
          <p:nvPr/>
        </p:nvSpPr>
        <p:spPr>
          <a:xfrm>
            <a:off x="5309743" y="2449584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CDA703-055B-481E-B198-ABC128ABADDE}"/>
              </a:ext>
            </a:extLst>
          </p:cNvPr>
          <p:cNvSpPr/>
          <p:nvPr/>
        </p:nvSpPr>
        <p:spPr>
          <a:xfrm>
            <a:off x="5490770" y="22105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58D860-2974-48C3-9437-B2FA749A24B9}"/>
              </a:ext>
            </a:extLst>
          </p:cNvPr>
          <p:cNvSpPr/>
          <p:nvPr/>
        </p:nvSpPr>
        <p:spPr>
          <a:xfrm>
            <a:off x="5888583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DF63AD-0139-4F60-88D2-C4589BB128D8}"/>
              </a:ext>
            </a:extLst>
          </p:cNvPr>
          <p:cNvSpPr/>
          <p:nvPr/>
        </p:nvSpPr>
        <p:spPr>
          <a:xfrm>
            <a:off x="5495454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63C767D-7DB6-4D50-9EFF-A140822040D0}"/>
              </a:ext>
            </a:extLst>
          </p:cNvPr>
          <p:cNvSpPr/>
          <p:nvPr/>
        </p:nvSpPr>
        <p:spPr>
          <a:xfrm>
            <a:off x="5096977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04249-DCB7-4463-A48F-713A9C8280B3}"/>
              </a:ext>
            </a:extLst>
          </p:cNvPr>
          <p:cNvSpPr txBox="1"/>
          <p:nvPr/>
        </p:nvSpPr>
        <p:spPr>
          <a:xfrm>
            <a:off x="4204772" y="3730460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649DF7-F9A5-4E78-9A38-F48236F8C8A8}"/>
              </a:ext>
            </a:extLst>
          </p:cNvPr>
          <p:cNvSpPr/>
          <p:nvPr/>
        </p:nvSpPr>
        <p:spPr>
          <a:xfrm>
            <a:off x="4390483" y="3523043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E88C101-F3B1-41C7-950D-75916655F871}"/>
              </a:ext>
            </a:extLst>
          </p:cNvPr>
          <p:cNvSpPr/>
          <p:nvPr/>
        </p:nvSpPr>
        <p:spPr>
          <a:xfrm>
            <a:off x="4783612" y="3937877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224B5A3-45D2-40B9-9784-B0C2BE7F5655}"/>
              </a:ext>
            </a:extLst>
          </p:cNvPr>
          <p:cNvSpPr/>
          <p:nvPr/>
        </p:nvSpPr>
        <p:spPr>
          <a:xfrm>
            <a:off x="4390483" y="4396378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86F788-1D08-4EF0-AB8E-1C25FCEDE779}"/>
              </a:ext>
            </a:extLst>
          </p:cNvPr>
          <p:cNvSpPr/>
          <p:nvPr/>
        </p:nvSpPr>
        <p:spPr>
          <a:xfrm>
            <a:off x="3992006" y="3942258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E4250C-FC21-45D6-BABB-39C6F40F1115}"/>
              </a:ext>
            </a:extLst>
          </p:cNvPr>
          <p:cNvSpPr txBox="1"/>
          <p:nvPr/>
        </p:nvSpPr>
        <p:spPr>
          <a:xfrm>
            <a:off x="3072747" y="2461623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91F1340-065E-4B75-B882-B64C596CB8CF}"/>
              </a:ext>
            </a:extLst>
          </p:cNvPr>
          <p:cNvSpPr/>
          <p:nvPr/>
        </p:nvSpPr>
        <p:spPr>
          <a:xfrm>
            <a:off x="3258458" y="2254206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AA7A97-5044-4756-AC6F-28642B03CB17}"/>
              </a:ext>
            </a:extLst>
          </p:cNvPr>
          <p:cNvSpPr/>
          <p:nvPr/>
        </p:nvSpPr>
        <p:spPr>
          <a:xfrm>
            <a:off x="3651587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0FC40F-4FE8-4DD1-AA35-28ADC1B5654B}"/>
              </a:ext>
            </a:extLst>
          </p:cNvPr>
          <p:cNvSpPr/>
          <p:nvPr/>
        </p:nvSpPr>
        <p:spPr>
          <a:xfrm>
            <a:off x="3258458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4F4ACE6-6FD5-4C36-A6F2-60A6DC8E3F10}"/>
              </a:ext>
            </a:extLst>
          </p:cNvPr>
          <p:cNvSpPr/>
          <p:nvPr/>
        </p:nvSpPr>
        <p:spPr>
          <a:xfrm>
            <a:off x="2859981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DA32AE-1630-4F9C-B441-A1E9B0A7641F}"/>
              </a:ext>
            </a:extLst>
          </p:cNvPr>
          <p:cNvSpPr txBox="1"/>
          <p:nvPr/>
        </p:nvSpPr>
        <p:spPr>
          <a:xfrm>
            <a:off x="4195649" y="1239516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0FD6DBE-E4C7-4AED-8539-9AF499A07863}"/>
              </a:ext>
            </a:extLst>
          </p:cNvPr>
          <p:cNvSpPr/>
          <p:nvPr/>
        </p:nvSpPr>
        <p:spPr>
          <a:xfrm>
            <a:off x="4381360" y="1032099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03DEF6-5A43-49AA-B1C3-C89C3FD370EC}"/>
              </a:ext>
            </a:extLst>
          </p:cNvPr>
          <p:cNvSpPr/>
          <p:nvPr/>
        </p:nvSpPr>
        <p:spPr>
          <a:xfrm>
            <a:off x="4774489" y="1446933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40071A4-7F72-483A-8E89-E0FC8996A122}"/>
              </a:ext>
            </a:extLst>
          </p:cNvPr>
          <p:cNvSpPr/>
          <p:nvPr/>
        </p:nvSpPr>
        <p:spPr>
          <a:xfrm>
            <a:off x="4381360" y="1905434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B9AFD42-C043-47B7-BD43-977AA2B984D2}"/>
              </a:ext>
            </a:extLst>
          </p:cNvPr>
          <p:cNvSpPr/>
          <p:nvPr/>
        </p:nvSpPr>
        <p:spPr>
          <a:xfrm>
            <a:off x="3982883" y="1451314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46A25-A3A3-4DEB-A55A-796281BF2A9D}"/>
              </a:ext>
            </a:extLst>
          </p:cNvPr>
          <p:cNvSpPr/>
          <p:nvPr/>
        </p:nvSpPr>
        <p:spPr>
          <a:xfrm>
            <a:off x="3525295" y="1843086"/>
            <a:ext cx="1906055" cy="190605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28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25C24A7-8257-4480-9EDE-1676CDB715BB}"/>
              </a:ext>
            </a:extLst>
          </p:cNvPr>
          <p:cNvSpPr/>
          <p:nvPr/>
        </p:nvSpPr>
        <p:spPr>
          <a:xfrm>
            <a:off x="4847208" y="3056138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B7CECB43-68D4-4B89-888E-64C67C34C100}"/>
              </a:ext>
            </a:extLst>
          </p:cNvPr>
          <p:cNvSpPr/>
          <p:nvPr/>
        </p:nvSpPr>
        <p:spPr>
          <a:xfrm>
            <a:off x="3009531" y="1704514"/>
            <a:ext cx="1447060" cy="324034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C2E5B185-D583-453F-AB52-55FDCC8E8C7B}"/>
              </a:ext>
            </a:extLst>
          </p:cNvPr>
          <p:cNvSpPr/>
          <p:nvPr/>
        </p:nvSpPr>
        <p:spPr>
          <a:xfrm flipH="1">
            <a:off x="5610687" y="1704514"/>
            <a:ext cx="1447060" cy="324034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107D3E2-1F95-4365-9620-C33D21CD1517}"/>
              </a:ext>
            </a:extLst>
          </p:cNvPr>
          <p:cNvCxnSpPr/>
          <p:nvPr/>
        </p:nvCxnSpPr>
        <p:spPr>
          <a:xfrm>
            <a:off x="4554245" y="2814221"/>
            <a:ext cx="896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DAF9394-F507-4B11-BEE4-66C4262F83DC}"/>
              </a:ext>
            </a:extLst>
          </p:cNvPr>
          <p:cNvCxnSpPr/>
          <p:nvPr/>
        </p:nvCxnSpPr>
        <p:spPr>
          <a:xfrm>
            <a:off x="4585317" y="2539013"/>
            <a:ext cx="896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7AF856-7D97-47D9-A898-15643E840CC5}"/>
              </a:ext>
            </a:extLst>
          </p:cNvPr>
          <p:cNvCxnSpPr/>
          <p:nvPr/>
        </p:nvCxnSpPr>
        <p:spPr>
          <a:xfrm>
            <a:off x="4585317" y="2379215"/>
            <a:ext cx="896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F30C1E2-A9D7-4417-A06E-0AA47A5B4D88}"/>
              </a:ext>
            </a:extLst>
          </p:cNvPr>
          <p:cNvCxnSpPr/>
          <p:nvPr/>
        </p:nvCxnSpPr>
        <p:spPr>
          <a:xfrm>
            <a:off x="4585317" y="2308194"/>
            <a:ext cx="896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E3A0A0D-9999-44A4-B3F4-323A840D019B}"/>
              </a:ext>
            </a:extLst>
          </p:cNvPr>
          <p:cNvCxnSpPr/>
          <p:nvPr/>
        </p:nvCxnSpPr>
        <p:spPr>
          <a:xfrm>
            <a:off x="4585317" y="2272683"/>
            <a:ext cx="896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5EC2193-5340-4B8B-9D46-F7CACA01FE94}"/>
              </a:ext>
            </a:extLst>
          </p:cNvPr>
          <p:cNvCxnSpPr/>
          <p:nvPr/>
        </p:nvCxnSpPr>
        <p:spPr>
          <a:xfrm>
            <a:off x="4585317" y="2246050"/>
            <a:ext cx="8966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45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75E1359-E14D-49D7-BB82-C489DF8A8C2D}"/>
              </a:ext>
            </a:extLst>
          </p:cNvPr>
          <p:cNvSpPr/>
          <p:nvPr/>
        </p:nvSpPr>
        <p:spPr>
          <a:xfrm>
            <a:off x="1837677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2F91CFAD-AC25-41E0-8C0B-0F92E318F76C}"/>
              </a:ext>
            </a:extLst>
          </p:cNvPr>
          <p:cNvSpPr/>
          <p:nvPr/>
        </p:nvSpPr>
        <p:spPr>
          <a:xfrm flipH="1">
            <a:off x="7856729" y="2270465"/>
            <a:ext cx="1447060" cy="324034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1E55271-7632-4E82-B3C0-05E1355A1533}"/>
              </a:ext>
            </a:extLst>
          </p:cNvPr>
          <p:cNvSpPr/>
          <p:nvPr/>
        </p:nvSpPr>
        <p:spPr>
          <a:xfrm>
            <a:off x="2601156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F87A42C-8734-4E29-A009-C5C229DE7A97}"/>
              </a:ext>
            </a:extLst>
          </p:cNvPr>
          <p:cNvSpPr/>
          <p:nvPr/>
        </p:nvSpPr>
        <p:spPr>
          <a:xfrm>
            <a:off x="3320245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C484FEB-F49F-47B5-B30E-DFF42890195B}"/>
              </a:ext>
            </a:extLst>
          </p:cNvPr>
          <p:cNvSpPr/>
          <p:nvPr/>
        </p:nvSpPr>
        <p:spPr>
          <a:xfrm>
            <a:off x="4083724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9822D18-AC4F-463C-B1F3-1CDD86BBBC12}"/>
              </a:ext>
            </a:extLst>
          </p:cNvPr>
          <p:cNvSpPr/>
          <p:nvPr/>
        </p:nvSpPr>
        <p:spPr>
          <a:xfrm>
            <a:off x="4847203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2E3A1C0-AE8C-46C3-B0BF-123BC9B5BD74}"/>
              </a:ext>
            </a:extLst>
          </p:cNvPr>
          <p:cNvSpPr/>
          <p:nvPr/>
        </p:nvSpPr>
        <p:spPr>
          <a:xfrm>
            <a:off x="5610682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35A1A7F-8E92-41A3-AE57-3A3A633A3670}"/>
              </a:ext>
            </a:extLst>
          </p:cNvPr>
          <p:cNvSpPr/>
          <p:nvPr/>
        </p:nvSpPr>
        <p:spPr>
          <a:xfrm>
            <a:off x="6329771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80733C-EAD4-4814-AD33-6FD0744C5C6E}"/>
              </a:ext>
            </a:extLst>
          </p:cNvPr>
          <p:cNvSpPr/>
          <p:nvPr/>
        </p:nvSpPr>
        <p:spPr>
          <a:xfrm>
            <a:off x="7093250" y="3517777"/>
            <a:ext cx="372862" cy="3728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1B486114-EF43-45AA-8599-642DD7DBE3E9}"/>
              </a:ext>
            </a:extLst>
          </p:cNvPr>
          <p:cNvSpPr/>
          <p:nvPr/>
        </p:nvSpPr>
        <p:spPr>
          <a:xfrm>
            <a:off x="0" y="2270465"/>
            <a:ext cx="1447060" cy="324034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A3CA9A-FEB5-4247-9453-BF2813DE17A4}"/>
              </a:ext>
            </a:extLst>
          </p:cNvPr>
          <p:cNvGrpSpPr/>
          <p:nvPr/>
        </p:nvGrpSpPr>
        <p:grpSpPr>
          <a:xfrm>
            <a:off x="2210539" y="3331346"/>
            <a:ext cx="372862" cy="1118586"/>
            <a:chOff x="4148841" y="1961965"/>
            <a:chExt cx="372862" cy="1118586"/>
          </a:xfrm>
        </p:grpSpPr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76BA0CDA-479B-46E4-8263-BA2B77A7B389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원호 27">
              <a:extLst>
                <a:ext uri="{FF2B5EF4-FFF2-40B4-BE49-F238E27FC236}">
                  <a16:creationId xmlns:a16="http://schemas.microsoft.com/office/drawing/2014/main" id="{1D45558F-BE2D-402E-B6B3-E5DDC8D3FA75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87AA147-EED5-4532-BD4D-6A44BF44BBBF}"/>
              </a:ext>
            </a:extLst>
          </p:cNvPr>
          <p:cNvGrpSpPr/>
          <p:nvPr/>
        </p:nvGrpSpPr>
        <p:grpSpPr>
          <a:xfrm>
            <a:off x="2956258" y="3331346"/>
            <a:ext cx="372862" cy="1118586"/>
            <a:chOff x="4148841" y="1961965"/>
            <a:chExt cx="372862" cy="1118586"/>
          </a:xfrm>
        </p:grpSpPr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B07B637A-4EF0-4969-84D5-5FA847725FDC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408ECFFA-47F8-47AA-A291-E56FF2906806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309DC93-B3AA-4EC5-BF53-77C8DECD339D}"/>
              </a:ext>
            </a:extLst>
          </p:cNvPr>
          <p:cNvGrpSpPr/>
          <p:nvPr/>
        </p:nvGrpSpPr>
        <p:grpSpPr>
          <a:xfrm>
            <a:off x="3710864" y="3331346"/>
            <a:ext cx="372862" cy="1118586"/>
            <a:chOff x="4148841" y="1961965"/>
            <a:chExt cx="372862" cy="1118586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2AD6CBCF-D13B-4C4E-A841-E79F46337816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74BF4618-6A64-44F1-B77C-B30EC836584E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72279F4-60FB-41D9-B22F-2D40F09AE6DE}"/>
              </a:ext>
            </a:extLst>
          </p:cNvPr>
          <p:cNvGrpSpPr/>
          <p:nvPr/>
        </p:nvGrpSpPr>
        <p:grpSpPr>
          <a:xfrm>
            <a:off x="4456583" y="3331346"/>
            <a:ext cx="372862" cy="1118586"/>
            <a:chOff x="4148841" y="1961965"/>
            <a:chExt cx="372862" cy="1118586"/>
          </a:xfrm>
        </p:grpSpPr>
        <p:sp>
          <p:nvSpPr>
            <p:cNvPr id="37" name="원호 36">
              <a:extLst>
                <a:ext uri="{FF2B5EF4-FFF2-40B4-BE49-F238E27FC236}">
                  <a16:creationId xmlns:a16="http://schemas.microsoft.com/office/drawing/2014/main" id="{8295743E-356F-486E-AB38-F7FC3FE246C1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DAAFDA5E-F4AB-4D52-BB18-895FCBA803B4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962EE9A-3676-4325-8502-EA7E9132402F}"/>
              </a:ext>
            </a:extLst>
          </p:cNvPr>
          <p:cNvGrpSpPr/>
          <p:nvPr/>
        </p:nvGrpSpPr>
        <p:grpSpPr>
          <a:xfrm>
            <a:off x="5224505" y="3315810"/>
            <a:ext cx="372862" cy="1118586"/>
            <a:chOff x="4148841" y="1961965"/>
            <a:chExt cx="372862" cy="1118586"/>
          </a:xfrm>
        </p:grpSpPr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0415D8B0-B1B8-48F3-968B-4F8EF3DDF74B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C7E28166-0104-4480-B897-FD0779F72626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82CA200-7F94-4065-A9B4-839AC5E39A41}"/>
              </a:ext>
            </a:extLst>
          </p:cNvPr>
          <p:cNvGrpSpPr/>
          <p:nvPr/>
        </p:nvGrpSpPr>
        <p:grpSpPr>
          <a:xfrm>
            <a:off x="5970224" y="3315810"/>
            <a:ext cx="372862" cy="1118586"/>
            <a:chOff x="4148841" y="1961965"/>
            <a:chExt cx="372862" cy="1118586"/>
          </a:xfrm>
        </p:grpSpPr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EEB3D4F5-0F12-4888-8CF7-E1974C5D4ED2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90816474-B5C6-4191-981D-CC28F5205365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5F039E2-B714-450D-AB36-6E419AD7F5F6}"/>
              </a:ext>
            </a:extLst>
          </p:cNvPr>
          <p:cNvGrpSpPr/>
          <p:nvPr/>
        </p:nvGrpSpPr>
        <p:grpSpPr>
          <a:xfrm>
            <a:off x="6715945" y="3318031"/>
            <a:ext cx="372862" cy="1118586"/>
            <a:chOff x="4148841" y="1961965"/>
            <a:chExt cx="372862" cy="1118586"/>
          </a:xfrm>
        </p:grpSpPr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0C109B32-B614-4FEB-953A-3F4AF82D2E94}"/>
                </a:ext>
              </a:extLst>
            </p:cNvPr>
            <p:cNvSpPr/>
            <p:nvPr/>
          </p:nvSpPr>
          <p:spPr>
            <a:xfrm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E744D5CB-71C9-469D-97D6-1E26A780E84D}"/>
                </a:ext>
              </a:extLst>
            </p:cNvPr>
            <p:cNvSpPr/>
            <p:nvPr/>
          </p:nvSpPr>
          <p:spPr>
            <a:xfrm flipH="1">
              <a:off x="4148841" y="1961965"/>
              <a:ext cx="372862" cy="111858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5990976-E83F-469D-A71C-5FF706F02496}"/>
              </a:ext>
            </a:extLst>
          </p:cNvPr>
          <p:cNvCxnSpPr/>
          <p:nvPr/>
        </p:nvCxnSpPr>
        <p:spPr>
          <a:xfrm>
            <a:off x="1509204" y="3282519"/>
            <a:ext cx="6347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0413539-6E62-4929-A6BB-51AA3D4E2852}"/>
              </a:ext>
            </a:extLst>
          </p:cNvPr>
          <p:cNvCxnSpPr/>
          <p:nvPr/>
        </p:nvCxnSpPr>
        <p:spPr>
          <a:xfrm>
            <a:off x="1509204" y="3184865"/>
            <a:ext cx="6347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3AF7521-0FB1-4A53-B067-B517C64ED3F8}"/>
              </a:ext>
            </a:extLst>
          </p:cNvPr>
          <p:cNvCxnSpPr/>
          <p:nvPr/>
        </p:nvCxnSpPr>
        <p:spPr>
          <a:xfrm>
            <a:off x="1509204" y="3218159"/>
            <a:ext cx="6347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49D4088-FCCE-4F49-894C-EB06561B1272}"/>
              </a:ext>
            </a:extLst>
          </p:cNvPr>
          <p:cNvCxnSpPr/>
          <p:nvPr/>
        </p:nvCxnSpPr>
        <p:spPr>
          <a:xfrm>
            <a:off x="1509204" y="3167112"/>
            <a:ext cx="6347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0DB9CC8-437A-438F-AA6A-FE19C2205859}"/>
              </a:ext>
            </a:extLst>
          </p:cNvPr>
          <p:cNvCxnSpPr/>
          <p:nvPr/>
        </p:nvCxnSpPr>
        <p:spPr>
          <a:xfrm>
            <a:off x="1509204" y="3158237"/>
            <a:ext cx="63475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65DD66-3F63-4A03-90B8-7AE3B41FD8E9}"/>
              </a:ext>
            </a:extLst>
          </p:cNvPr>
          <p:cNvSpPr/>
          <p:nvPr/>
        </p:nvSpPr>
        <p:spPr>
          <a:xfrm>
            <a:off x="1509204" y="2539016"/>
            <a:ext cx="6347525" cy="6081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68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68761B-FD94-4B65-95A5-D37E25D3E5B3}"/>
              </a:ext>
            </a:extLst>
          </p:cNvPr>
          <p:cNvSpPr/>
          <p:nvPr/>
        </p:nvSpPr>
        <p:spPr>
          <a:xfrm>
            <a:off x="1429305" y="3000652"/>
            <a:ext cx="4323425" cy="1358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5C93F5-CE40-49BE-8F98-7055C3F3A67D}"/>
              </a:ext>
            </a:extLst>
          </p:cNvPr>
          <p:cNvSpPr/>
          <p:nvPr/>
        </p:nvSpPr>
        <p:spPr>
          <a:xfrm>
            <a:off x="1429304" y="736847"/>
            <a:ext cx="4323425" cy="12073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89213-0DE1-483D-86C0-ACF6EA58F6CD}"/>
              </a:ext>
            </a:extLst>
          </p:cNvPr>
          <p:cNvSpPr txBox="1"/>
          <p:nvPr/>
        </p:nvSpPr>
        <p:spPr>
          <a:xfrm>
            <a:off x="878889" y="2814221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Ev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B1D5F-A165-40F9-948F-80CD239E1410}"/>
              </a:ext>
            </a:extLst>
          </p:cNvPr>
          <p:cNvSpPr txBox="1"/>
          <p:nvPr/>
        </p:nvSpPr>
        <p:spPr>
          <a:xfrm>
            <a:off x="878888" y="1759544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Ec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8FD4EEB-CFED-465D-994E-A5BBE04F5DF9}"/>
              </a:ext>
            </a:extLst>
          </p:cNvPr>
          <p:cNvSpPr/>
          <p:nvPr/>
        </p:nvSpPr>
        <p:spPr>
          <a:xfrm>
            <a:off x="2521258" y="3027084"/>
            <a:ext cx="312938" cy="31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94CB58-4C98-41A4-B3DB-6484D0578F9E}"/>
              </a:ext>
            </a:extLst>
          </p:cNvPr>
          <p:cNvSpPr/>
          <p:nvPr/>
        </p:nvSpPr>
        <p:spPr>
          <a:xfrm>
            <a:off x="2521258" y="1603075"/>
            <a:ext cx="312938" cy="31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AA2300-6FA7-4498-BF9F-624D227846A1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V="1">
            <a:off x="2677727" y="1916013"/>
            <a:ext cx="0" cy="111107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570AD76-4D69-4D3F-9A31-13D7D856B2C7}"/>
              </a:ext>
            </a:extLst>
          </p:cNvPr>
          <p:cNvCxnSpPr/>
          <p:nvPr/>
        </p:nvCxnSpPr>
        <p:spPr>
          <a:xfrm>
            <a:off x="4287915" y="1944210"/>
            <a:ext cx="0" cy="1054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552411-B237-4CE7-90D5-5A121FAD9F8A}"/>
              </a:ext>
            </a:extLst>
          </p:cNvPr>
          <p:cNvSpPr txBox="1"/>
          <p:nvPr/>
        </p:nvSpPr>
        <p:spPr>
          <a:xfrm>
            <a:off x="4343956" y="2316163"/>
            <a:ext cx="135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밴드갭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41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C94F9D-E4E4-4DFE-B263-020200219462}"/>
              </a:ext>
            </a:extLst>
          </p:cNvPr>
          <p:cNvSpPr/>
          <p:nvPr/>
        </p:nvSpPr>
        <p:spPr>
          <a:xfrm>
            <a:off x="1429305" y="3000652"/>
            <a:ext cx="4323425" cy="1358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DA3DF1-FD65-4CFC-BCA7-F9C59A675B31}"/>
              </a:ext>
            </a:extLst>
          </p:cNvPr>
          <p:cNvSpPr/>
          <p:nvPr/>
        </p:nvSpPr>
        <p:spPr>
          <a:xfrm>
            <a:off x="1429304" y="736847"/>
            <a:ext cx="4323425" cy="12073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4455A-9499-4E52-8D8B-3E46F8C648EC}"/>
              </a:ext>
            </a:extLst>
          </p:cNvPr>
          <p:cNvSpPr txBox="1"/>
          <p:nvPr/>
        </p:nvSpPr>
        <p:spPr>
          <a:xfrm>
            <a:off x="878889" y="2814221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Ev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DC2AF-5E9C-4A3F-8968-1A2BA0768AD4}"/>
              </a:ext>
            </a:extLst>
          </p:cNvPr>
          <p:cNvSpPr txBox="1"/>
          <p:nvPr/>
        </p:nvSpPr>
        <p:spPr>
          <a:xfrm>
            <a:off x="878888" y="1759544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Ec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C3F5F2-1890-40CB-9FE5-55269E0B1A75}"/>
              </a:ext>
            </a:extLst>
          </p:cNvPr>
          <p:cNvCxnSpPr>
            <a:cxnSpLocks/>
          </p:cNvCxnSpPr>
          <p:nvPr/>
        </p:nvCxnSpPr>
        <p:spPr>
          <a:xfrm>
            <a:off x="1429304" y="2494625"/>
            <a:ext cx="4323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D1CF2A-7665-4A81-AEEE-A6DA73DBA3CB}"/>
              </a:ext>
            </a:extLst>
          </p:cNvPr>
          <p:cNvSpPr txBox="1"/>
          <p:nvPr/>
        </p:nvSpPr>
        <p:spPr>
          <a:xfrm>
            <a:off x="878888" y="2286882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26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20A2A-C499-49ED-952C-CAAF36E98973}"/>
              </a:ext>
            </a:extLst>
          </p:cNvPr>
          <p:cNvSpPr txBox="1"/>
          <p:nvPr/>
        </p:nvSpPr>
        <p:spPr>
          <a:xfrm>
            <a:off x="4286775" y="2427877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</a:t>
            </a:r>
            <a:endParaRPr lang="ko-KR" altLang="en-US" sz="36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C18D45-F96B-4091-8E87-BB06E2466033}"/>
              </a:ext>
            </a:extLst>
          </p:cNvPr>
          <p:cNvSpPr/>
          <p:nvPr/>
        </p:nvSpPr>
        <p:spPr>
          <a:xfrm>
            <a:off x="4783612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02A007-CC98-431E-945D-CDB5A57D9B91}"/>
              </a:ext>
            </a:extLst>
          </p:cNvPr>
          <p:cNvSpPr/>
          <p:nvPr/>
        </p:nvSpPr>
        <p:spPr>
          <a:xfrm>
            <a:off x="4390483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64A2047-E665-475E-B89C-BBC3F5F94170}"/>
              </a:ext>
            </a:extLst>
          </p:cNvPr>
          <p:cNvSpPr/>
          <p:nvPr/>
        </p:nvSpPr>
        <p:spPr>
          <a:xfrm>
            <a:off x="4381360" y="2210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F46E912-4CB1-47E0-BBFA-7503AD3791E0}"/>
              </a:ext>
            </a:extLst>
          </p:cNvPr>
          <p:cNvSpPr/>
          <p:nvPr/>
        </p:nvSpPr>
        <p:spPr>
          <a:xfrm>
            <a:off x="3992006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75BE1-70E5-43F9-9728-9929194BE0A7}"/>
              </a:ext>
            </a:extLst>
          </p:cNvPr>
          <p:cNvSpPr txBox="1"/>
          <p:nvPr/>
        </p:nvSpPr>
        <p:spPr>
          <a:xfrm>
            <a:off x="5309743" y="2449584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CDA703-055B-481E-B198-ABC128ABADDE}"/>
              </a:ext>
            </a:extLst>
          </p:cNvPr>
          <p:cNvSpPr/>
          <p:nvPr/>
        </p:nvSpPr>
        <p:spPr>
          <a:xfrm>
            <a:off x="5490770" y="22105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58D860-2974-48C3-9437-B2FA749A24B9}"/>
              </a:ext>
            </a:extLst>
          </p:cNvPr>
          <p:cNvSpPr/>
          <p:nvPr/>
        </p:nvSpPr>
        <p:spPr>
          <a:xfrm>
            <a:off x="5888583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DF63AD-0139-4F60-88D2-C4589BB128D8}"/>
              </a:ext>
            </a:extLst>
          </p:cNvPr>
          <p:cNvSpPr/>
          <p:nvPr/>
        </p:nvSpPr>
        <p:spPr>
          <a:xfrm>
            <a:off x="5495454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63C767D-7DB6-4D50-9EFF-A140822040D0}"/>
              </a:ext>
            </a:extLst>
          </p:cNvPr>
          <p:cNvSpPr/>
          <p:nvPr/>
        </p:nvSpPr>
        <p:spPr>
          <a:xfrm>
            <a:off x="5096977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04249-DCB7-4463-A48F-713A9C8280B3}"/>
              </a:ext>
            </a:extLst>
          </p:cNvPr>
          <p:cNvSpPr txBox="1"/>
          <p:nvPr/>
        </p:nvSpPr>
        <p:spPr>
          <a:xfrm>
            <a:off x="4204772" y="3730460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8649DF7-F9A5-4E78-9A38-F48236F8C8A8}"/>
              </a:ext>
            </a:extLst>
          </p:cNvPr>
          <p:cNvSpPr/>
          <p:nvPr/>
        </p:nvSpPr>
        <p:spPr>
          <a:xfrm>
            <a:off x="4390483" y="3523043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E88C101-F3B1-41C7-950D-75916655F871}"/>
              </a:ext>
            </a:extLst>
          </p:cNvPr>
          <p:cNvSpPr/>
          <p:nvPr/>
        </p:nvSpPr>
        <p:spPr>
          <a:xfrm>
            <a:off x="4783612" y="3937877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224B5A3-45D2-40B9-9784-B0C2BE7F5655}"/>
              </a:ext>
            </a:extLst>
          </p:cNvPr>
          <p:cNvSpPr/>
          <p:nvPr/>
        </p:nvSpPr>
        <p:spPr>
          <a:xfrm>
            <a:off x="4390483" y="4396378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986F788-1D08-4EF0-AB8E-1C25FCEDE779}"/>
              </a:ext>
            </a:extLst>
          </p:cNvPr>
          <p:cNvSpPr/>
          <p:nvPr/>
        </p:nvSpPr>
        <p:spPr>
          <a:xfrm>
            <a:off x="3992006" y="3942258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E4250C-FC21-45D6-BABB-39C6F40F1115}"/>
              </a:ext>
            </a:extLst>
          </p:cNvPr>
          <p:cNvSpPr txBox="1"/>
          <p:nvPr/>
        </p:nvSpPr>
        <p:spPr>
          <a:xfrm>
            <a:off x="3072747" y="2461623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91F1340-065E-4B75-B882-B64C596CB8CF}"/>
              </a:ext>
            </a:extLst>
          </p:cNvPr>
          <p:cNvSpPr/>
          <p:nvPr/>
        </p:nvSpPr>
        <p:spPr>
          <a:xfrm>
            <a:off x="3258458" y="2254206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DAA7A97-5044-4756-AC6F-28642B03CB17}"/>
              </a:ext>
            </a:extLst>
          </p:cNvPr>
          <p:cNvSpPr/>
          <p:nvPr/>
        </p:nvSpPr>
        <p:spPr>
          <a:xfrm>
            <a:off x="3651587" y="2669040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0FC40F-4FE8-4DD1-AA35-28ADC1B5654B}"/>
              </a:ext>
            </a:extLst>
          </p:cNvPr>
          <p:cNvSpPr/>
          <p:nvPr/>
        </p:nvSpPr>
        <p:spPr>
          <a:xfrm>
            <a:off x="3258458" y="312754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4F4ACE6-6FD5-4C36-A6F2-60A6DC8E3F10}"/>
              </a:ext>
            </a:extLst>
          </p:cNvPr>
          <p:cNvSpPr/>
          <p:nvPr/>
        </p:nvSpPr>
        <p:spPr>
          <a:xfrm>
            <a:off x="2859981" y="2673421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DA32AE-1630-4F9C-B441-A1E9B0A7641F}"/>
              </a:ext>
            </a:extLst>
          </p:cNvPr>
          <p:cNvSpPr txBox="1"/>
          <p:nvPr/>
        </p:nvSpPr>
        <p:spPr>
          <a:xfrm>
            <a:off x="4195649" y="1239516"/>
            <a:ext cx="57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Si</a:t>
            </a:r>
            <a:endParaRPr lang="ko-KR" altLang="en-US" sz="36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0FD6DBE-E4C7-4AED-8539-9AF499A07863}"/>
              </a:ext>
            </a:extLst>
          </p:cNvPr>
          <p:cNvSpPr/>
          <p:nvPr/>
        </p:nvSpPr>
        <p:spPr>
          <a:xfrm>
            <a:off x="4381360" y="1032099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03DEF6-5A43-49AA-B1C3-C89C3FD370EC}"/>
              </a:ext>
            </a:extLst>
          </p:cNvPr>
          <p:cNvSpPr/>
          <p:nvPr/>
        </p:nvSpPr>
        <p:spPr>
          <a:xfrm>
            <a:off x="4774489" y="1446933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40071A4-7F72-483A-8E89-E0FC8996A122}"/>
              </a:ext>
            </a:extLst>
          </p:cNvPr>
          <p:cNvSpPr/>
          <p:nvPr/>
        </p:nvSpPr>
        <p:spPr>
          <a:xfrm>
            <a:off x="4381360" y="1905434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B9AFD42-C043-47B7-BD43-977AA2B984D2}"/>
              </a:ext>
            </a:extLst>
          </p:cNvPr>
          <p:cNvSpPr/>
          <p:nvPr/>
        </p:nvSpPr>
        <p:spPr>
          <a:xfrm>
            <a:off x="3982883" y="1451314"/>
            <a:ext cx="207417" cy="207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D46A25-A3A3-4DEB-A55A-796281BF2A9D}"/>
              </a:ext>
            </a:extLst>
          </p:cNvPr>
          <p:cNvSpPr/>
          <p:nvPr/>
        </p:nvSpPr>
        <p:spPr>
          <a:xfrm>
            <a:off x="3525295" y="1843086"/>
            <a:ext cx="1906055" cy="190605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262744-3E78-41BE-9D61-7729980307F5}"/>
              </a:ext>
            </a:extLst>
          </p:cNvPr>
          <p:cNvSpPr/>
          <p:nvPr/>
        </p:nvSpPr>
        <p:spPr>
          <a:xfrm>
            <a:off x="5123328" y="1843086"/>
            <a:ext cx="207417" cy="2074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CB6CC2-F299-43B3-B9E8-EA145324B5E6}"/>
              </a:ext>
            </a:extLst>
          </p:cNvPr>
          <p:cNvSpPr txBox="1"/>
          <p:nvPr/>
        </p:nvSpPr>
        <p:spPr>
          <a:xfrm>
            <a:off x="5227036" y="16310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잉여 전자</a:t>
            </a:r>
          </a:p>
        </p:txBody>
      </p:sp>
    </p:spTree>
    <p:extLst>
      <p:ext uri="{BB962C8B-B14F-4D97-AF65-F5344CB8AC3E}">
        <p14:creationId xmlns:p14="http://schemas.microsoft.com/office/powerpoint/2010/main" val="118786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7356988-437B-4FDB-A1BD-1F470DE36DF2}"/>
              </a:ext>
            </a:extLst>
          </p:cNvPr>
          <p:cNvSpPr/>
          <p:nvPr/>
        </p:nvSpPr>
        <p:spPr>
          <a:xfrm>
            <a:off x="1429305" y="3000652"/>
            <a:ext cx="4323425" cy="13582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8806AC-9D28-4661-B2A1-5CD7B52A445B}"/>
              </a:ext>
            </a:extLst>
          </p:cNvPr>
          <p:cNvSpPr/>
          <p:nvPr/>
        </p:nvSpPr>
        <p:spPr>
          <a:xfrm>
            <a:off x="1429304" y="736847"/>
            <a:ext cx="4323425" cy="120736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7BBF4-9B0F-46D8-AA08-84F622FCFEB4}"/>
              </a:ext>
            </a:extLst>
          </p:cNvPr>
          <p:cNvSpPr txBox="1"/>
          <p:nvPr/>
        </p:nvSpPr>
        <p:spPr>
          <a:xfrm>
            <a:off x="878889" y="2814221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Ev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4FF07-D873-498D-8ABE-3CD742C45A21}"/>
              </a:ext>
            </a:extLst>
          </p:cNvPr>
          <p:cNvSpPr txBox="1"/>
          <p:nvPr/>
        </p:nvSpPr>
        <p:spPr>
          <a:xfrm>
            <a:off x="878888" y="1759544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Ec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922B9E3-C105-48E0-9081-F76EFE2AE747}"/>
              </a:ext>
            </a:extLst>
          </p:cNvPr>
          <p:cNvCxnSpPr>
            <a:cxnSpLocks/>
          </p:cNvCxnSpPr>
          <p:nvPr/>
        </p:nvCxnSpPr>
        <p:spPr>
          <a:xfrm>
            <a:off x="1429304" y="2494625"/>
            <a:ext cx="43234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6328E5-A0B5-4A6B-B6CD-BEAE0A7084C8}"/>
              </a:ext>
            </a:extLst>
          </p:cNvPr>
          <p:cNvSpPr txBox="1"/>
          <p:nvPr/>
        </p:nvSpPr>
        <p:spPr>
          <a:xfrm>
            <a:off x="878888" y="2286882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Ei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F13DBD5-950D-4F0A-8A92-25DFC5836284}"/>
              </a:ext>
            </a:extLst>
          </p:cNvPr>
          <p:cNvCxnSpPr>
            <a:cxnSpLocks/>
          </p:cNvCxnSpPr>
          <p:nvPr/>
        </p:nvCxnSpPr>
        <p:spPr>
          <a:xfrm>
            <a:off x="1429304" y="2230956"/>
            <a:ext cx="432342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DC43F2-5F3A-42DD-A79A-C50C31113518}"/>
              </a:ext>
            </a:extLst>
          </p:cNvPr>
          <p:cNvSpPr txBox="1"/>
          <p:nvPr/>
        </p:nvSpPr>
        <p:spPr>
          <a:xfrm>
            <a:off x="878888" y="2023213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EF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5A5B6AA-AD77-4FDA-B821-6F9B6CA947CC}"/>
              </a:ext>
            </a:extLst>
          </p:cNvPr>
          <p:cNvCxnSpPr/>
          <p:nvPr/>
        </p:nvCxnSpPr>
        <p:spPr>
          <a:xfrm flipV="1">
            <a:off x="3364637" y="2230956"/>
            <a:ext cx="0" cy="26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80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22</Words>
  <Application>Microsoft Office PowerPoint</Application>
  <PresentationFormat>와이드스크린</PresentationFormat>
  <Paragraphs>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Syehoon</dc:creator>
  <cp:lastModifiedBy>Kim Syehoon</cp:lastModifiedBy>
  <cp:revision>9</cp:revision>
  <dcterms:created xsi:type="dcterms:W3CDTF">2021-03-21T00:53:43Z</dcterms:created>
  <dcterms:modified xsi:type="dcterms:W3CDTF">2021-03-21T02:45:03Z</dcterms:modified>
</cp:coreProperties>
</file>