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06DC-A7EA-4597-AE45-B4DF9F47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A478C7-9088-4967-BCBC-65B32B38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A0FD-B52B-461E-B1E4-93E3967C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08D0-3135-48D7-BEF1-11ED0D8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E2D76-3457-4CD1-9744-D79E570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6562E-CFC0-4744-ADA2-786342A4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B81CC-BC47-4F6F-B9BE-5DA93A12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C91FD-59A9-4E5E-9AFE-35FC211F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CAB61-C71C-48A9-88C3-F1B37760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1BE4C-1E79-4F6E-8290-4EA0759F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7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0D87F-B8DE-4014-9C58-9862CA84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12EB5-EDAE-4C20-BC01-BA974FD4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7CEA5-734A-4E3B-BC10-1609BB10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80335-71C3-47D4-8B82-BA50D99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3697B-F69C-4936-AECE-81E37B3F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DADDC-096A-4B67-A6F2-51DC9868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8AB9F-C6C7-4338-AEA0-92E9C0BE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415AE-3932-4A6C-9246-757662EB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56FAA-CBC8-4722-A475-3259A820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427B-E965-4146-B66D-A2DC65D8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40E8-AAF0-450D-BA11-FF3266F6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AC4D1-1051-4F1E-8CF0-F44162B1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FF9CD-72B3-4369-9DCE-F29EAA7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7F2EC-E84F-4763-8755-4F817176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785B4-8FEA-42A4-884D-1AF71CAB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A3EC-06EC-477D-832D-8CD5E6C9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7D553-D3C2-4123-BCDA-C4E31C1F6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1A1E-D257-4BC2-B9AC-68C954C4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D6A13-2F81-44E8-8324-1DFB5133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22D18-1EF6-46B1-B35C-8056B7D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0C445-83F7-4D8E-A086-E26719F5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86E36-021B-478C-AB5E-85FADB8E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4D136-D61D-4243-8D27-1986B0E8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7B356C-FDEB-4143-924E-20E21528D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306E8-C37C-409D-8F2B-43B662064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7702E-7505-48C3-8716-85BAA2819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4707F3-21F9-464A-9ED3-3411FD92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32895-1372-4BCB-AA55-F43BB1D0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84A87B-9459-4B8A-A79E-12AEAE7E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1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4746B-9257-4A5B-A573-4EA147A0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80E90-8514-43D2-84E3-84CF73F5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262CD-82CE-462D-BABD-0C8FD34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A5BC0-0631-43F9-90F7-868B701E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4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27D4CA-98E3-498B-A419-63B24D2D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0AB2AA-AEE6-43C3-8B0C-2A33A189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080FA-96D1-4C3C-99BC-EC88EF15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9FD5C-D1D6-4B67-B445-8EAE6BA5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75E51-1D72-4B3D-B836-58D72CAF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F7233-4764-4E4B-B8E7-DE5326C00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E5869-B575-4F4A-850E-63E3FF6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298FA-8FDC-45A6-AE64-A3718708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2C552-E8CC-4186-9575-CFF281CB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68C35-0657-4F6F-AD15-DDAD161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DB241-DB70-4CD2-9E54-D55D2A0CF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670DE-910E-49F5-86F6-E5AEB732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8F81E-6331-410C-A5C4-13278B4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EF2A0-554E-4B47-A752-3DB24DA8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FF87A-FF6B-4BCE-B528-815514A9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1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073C5-1010-4EB7-9D2A-1CF8A301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1EF37-0FD0-4A2B-8B72-51C56384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7ACEA-7C60-4C04-BAC3-22CA88FF2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2976-ACDE-490A-9EED-38B7230D74B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5FAE5-6C35-49FB-AF11-114FDFB28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BF44B-B027-4706-AC34-23901298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4E95-BFE9-413A-812C-64875B2AC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4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DAF428-0F3D-4E6F-AB89-CDA791E7A841}"/>
              </a:ext>
            </a:extLst>
          </p:cNvPr>
          <p:cNvSpPr/>
          <p:nvPr/>
        </p:nvSpPr>
        <p:spPr>
          <a:xfrm>
            <a:off x="2440692" y="1650045"/>
            <a:ext cx="5486400" cy="3293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본고딕 Medium" panose="020B0600000000000000" pitchFamily="34" charset="-127"/>
              <a:ea typeface="본고딕 Medium" panose="020B0600000000000000" pitchFamily="34" charset="-127"/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A4E39D76-3A16-4F26-8492-9CB1248697B6}"/>
              </a:ext>
            </a:extLst>
          </p:cNvPr>
          <p:cNvSpPr/>
          <p:nvPr/>
        </p:nvSpPr>
        <p:spPr>
          <a:xfrm rot="3851905">
            <a:off x="1658324" y="611114"/>
            <a:ext cx="1095867" cy="36920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본고딕 Medium" panose="020B0600000000000000" pitchFamily="34" charset="-127"/>
              <a:ea typeface="본고딕 Medium" panose="020B0600000000000000" pitchFamily="34" charset="-127"/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94E26B5F-BAAB-42F2-9C79-62B70BC14390}"/>
              </a:ext>
            </a:extLst>
          </p:cNvPr>
          <p:cNvSpPr/>
          <p:nvPr/>
        </p:nvSpPr>
        <p:spPr>
          <a:xfrm>
            <a:off x="1808173" y="2554188"/>
            <a:ext cx="2612572" cy="3588848"/>
          </a:xfrm>
          <a:prstGeom prst="arc">
            <a:avLst>
              <a:gd name="adj1" fmla="val 16200000"/>
              <a:gd name="adj2" fmla="val 1489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본고딕 Medium" panose="020B0600000000000000" pitchFamily="34" charset="-127"/>
              <a:ea typeface="본고딕 Medium" panose="020B0600000000000000" pitchFamily="34" charset="-127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CFF909B-A5ED-4E92-AE06-24F214B4BAE1}"/>
              </a:ext>
            </a:extLst>
          </p:cNvPr>
          <p:cNvSpPr/>
          <p:nvPr/>
        </p:nvSpPr>
        <p:spPr>
          <a:xfrm rot="16471379" flipH="1" flipV="1">
            <a:off x="2332282" y="519797"/>
            <a:ext cx="2095896" cy="3164639"/>
          </a:xfrm>
          <a:prstGeom prst="arc">
            <a:avLst>
              <a:gd name="adj1" fmla="val 14855077"/>
              <a:gd name="adj2" fmla="val 192780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본고딕 Medium" panose="020B0600000000000000" pitchFamily="34" charset="-127"/>
              <a:ea typeface="본고딕 Medium" panose="020B0600000000000000" pitchFamily="34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73A6F23C-168F-47A2-BB32-88123E814239}"/>
              </a:ext>
            </a:extLst>
          </p:cNvPr>
          <p:cNvSpPr/>
          <p:nvPr/>
        </p:nvSpPr>
        <p:spPr>
          <a:xfrm flipH="1" flipV="1">
            <a:off x="4827246" y="1574473"/>
            <a:ext cx="2289437" cy="1959429"/>
          </a:xfrm>
          <a:prstGeom prst="arc">
            <a:avLst>
              <a:gd name="adj1" fmla="val 67949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본고딕 Medium" panose="020B0600000000000000" pitchFamily="34" charset="-127"/>
              <a:ea typeface="본고딕 Medium" panose="020B0600000000000000" pitchFamily="34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FAADB7C6-AD6F-40ED-8EB4-55BA90E464FE}"/>
              </a:ext>
            </a:extLst>
          </p:cNvPr>
          <p:cNvSpPr/>
          <p:nvPr/>
        </p:nvSpPr>
        <p:spPr>
          <a:xfrm>
            <a:off x="5981414" y="3059459"/>
            <a:ext cx="1945678" cy="9641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본고딕 Medium" panose="020B0600000000000000" pitchFamily="34" charset="-127"/>
              <a:ea typeface="본고딕 Medium" panose="020B0600000000000000" pitchFamily="34" charset="-127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C4C23352-20E9-4720-ABFA-BA91B1AA8E80}"/>
              </a:ext>
            </a:extLst>
          </p:cNvPr>
          <p:cNvSpPr/>
          <p:nvPr/>
        </p:nvSpPr>
        <p:spPr>
          <a:xfrm>
            <a:off x="1221478" y="3655992"/>
            <a:ext cx="6194545" cy="2585016"/>
          </a:xfrm>
          <a:prstGeom prst="arc">
            <a:avLst>
              <a:gd name="adj1" fmla="val 16200000"/>
              <a:gd name="adj2" fmla="val 21566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본고딕 Medium" panose="020B0600000000000000" pitchFamily="34" charset="-127"/>
              <a:ea typeface="본고딕 Medium" panose="020B06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A9FA8-198D-4C1B-9EA3-A793D84C8EC6}"/>
                  </a:ext>
                </a:extLst>
              </p:cNvPr>
              <p:cNvSpPr txBox="1"/>
              <p:nvPr/>
            </p:nvSpPr>
            <p:spPr>
              <a:xfrm>
                <a:off x="2825702" y="1938803"/>
                <a:ext cx="48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A9FA8-198D-4C1B-9EA3-A793D84C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702" y="1938803"/>
                <a:ext cx="4801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64841D-3517-4B55-A6E7-0FFDE52B6155}"/>
                  </a:ext>
                </a:extLst>
              </p:cNvPr>
              <p:cNvSpPr txBox="1"/>
              <p:nvPr/>
            </p:nvSpPr>
            <p:spPr>
              <a:xfrm>
                <a:off x="2983831" y="3655992"/>
                <a:ext cx="485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64841D-3517-4B55-A6E7-0FFDE52B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31" y="3655992"/>
                <a:ext cx="48545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755B9BFA-50FB-4C82-88BD-55BE36A6A33A}"/>
              </a:ext>
            </a:extLst>
          </p:cNvPr>
          <p:cNvSpPr/>
          <p:nvPr/>
        </p:nvSpPr>
        <p:spPr>
          <a:xfrm>
            <a:off x="3551937" y="2692545"/>
            <a:ext cx="2208819" cy="1331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B6A881-4246-4C0E-9C93-3EF070DC5256}"/>
                  </a:ext>
                </a:extLst>
              </p:cNvPr>
              <p:cNvSpPr txBox="1"/>
              <p:nvPr/>
            </p:nvSpPr>
            <p:spPr>
              <a:xfrm>
                <a:off x="3980943" y="2051852"/>
                <a:ext cx="485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B6A881-4246-4C0E-9C93-3EF070DC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3" y="2051852"/>
                <a:ext cx="4854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D9FAD9-41DC-4D90-9026-6F0390627F73}"/>
                  </a:ext>
                </a:extLst>
              </p:cNvPr>
              <p:cNvSpPr txBox="1"/>
              <p:nvPr/>
            </p:nvSpPr>
            <p:spPr>
              <a:xfrm>
                <a:off x="5626957" y="2240299"/>
                <a:ext cx="475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D9FAD9-41DC-4D90-9026-6F039062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57" y="2240299"/>
                <a:ext cx="47557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EC1327-511A-4420-8550-D10414DA3C4B}"/>
                  </a:ext>
                </a:extLst>
              </p:cNvPr>
              <p:cNvSpPr txBox="1"/>
              <p:nvPr/>
            </p:nvSpPr>
            <p:spPr>
              <a:xfrm>
                <a:off x="7269071" y="2038837"/>
                <a:ext cx="518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EC1327-511A-4420-8550-D10414DA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071" y="2038837"/>
                <a:ext cx="5182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7C9B1B-5E38-4BEA-BCDA-4DB44F1F6CA3}"/>
                  </a:ext>
                </a:extLst>
              </p:cNvPr>
              <p:cNvSpPr txBox="1"/>
              <p:nvPr/>
            </p:nvSpPr>
            <p:spPr>
              <a:xfrm>
                <a:off x="6712746" y="3533902"/>
                <a:ext cx="521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⋯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7C9B1B-5E38-4BEA-BCDA-4DB44F1F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746" y="3533902"/>
                <a:ext cx="5218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49E0D0-B399-404D-A198-36B8200969C5}"/>
                  </a:ext>
                </a:extLst>
              </p:cNvPr>
              <p:cNvSpPr txBox="1"/>
              <p:nvPr/>
            </p:nvSpPr>
            <p:spPr>
              <a:xfrm>
                <a:off x="5446591" y="4303144"/>
                <a:ext cx="485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본고딕 Medium" panose="020B0600000000000000" pitchFamily="34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49E0D0-B399-404D-A198-36B82009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591" y="4303144"/>
                <a:ext cx="48545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DD0D7E-E449-47FF-91A2-DC456BAAA8CC}"/>
                  </a:ext>
                </a:extLst>
              </p:cNvPr>
              <p:cNvSpPr txBox="1"/>
              <p:nvPr/>
            </p:nvSpPr>
            <p:spPr>
              <a:xfrm>
                <a:off x="4401337" y="3147961"/>
                <a:ext cx="38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본고딕 Medium" panose="020B0600000000000000" pitchFamily="34" charset="-127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본고딕 Medium" panose="020B0600000000000000" pitchFamily="34" charset="-127"/>
                  <a:ea typeface="본고딕 Medium" panose="020B0600000000000000" pitchFamily="34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DD0D7E-E449-47FF-91A2-DC456BAA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37" y="3147961"/>
                <a:ext cx="3840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54B4-658C-4660-8D39-DF9CB5B6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FA618-5BED-4408-825D-0F68C8BD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2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본고딕 Medium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Saehoon Kim</dc:creator>
  <cp:lastModifiedBy>Saehoon Kim</cp:lastModifiedBy>
  <cp:revision>4</cp:revision>
  <dcterms:created xsi:type="dcterms:W3CDTF">2020-12-24T09:09:25Z</dcterms:created>
  <dcterms:modified xsi:type="dcterms:W3CDTF">2020-12-24T16:39:39Z</dcterms:modified>
</cp:coreProperties>
</file>