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7DE05-A1CC-4850-BD97-D99FBFEA7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D1999E-2034-41FB-8373-06619558B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0930D-9A4C-4E90-8DFD-FA8BA521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88DB0-481F-4B18-B227-52ECFEB3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41FE9-B1F5-4A5E-8686-12D248EF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04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E8284-0551-48F2-914B-F31F525D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2858E0-D633-4C11-8456-F3F6BCBCD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9DE3C-A5F9-4D8B-B1F2-8A097635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B177AA-5286-4532-BB27-BF35E8E8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34F60-D725-4DA3-ACC6-A24C8503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3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159BF4-BCE0-445D-A014-3AC6935B5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155FEA-7831-4F56-8B42-91C0E7131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D32A5-7F5B-43C0-86BD-2D8A5958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01B5A-3B0C-47DB-9681-8256397C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00EB3-8FA8-4BE6-AE4B-A1403B54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2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4A91A-EEB0-4710-AD39-29E21336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CDAC9-D33F-4A44-B669-1DC1BE67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A7199-78C4-47AC-8761-BD8848A7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30629-D7DF-4C14-A55F-2D7C494B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DC2B9-6A4F-454F-96CC-923D9D3F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3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D596F-1335-4D23-AE48-D98E5624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3287FC-20F7-43B1-A6E3-DD7773848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55C8E-82E3-4195-A83C-1F6B837B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D7735-F7CC-418A-BCDD-0A050A69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998A2-6BF3-4BD1-B855-579D39AA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26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EDDE2-A989-4D97-B553-E23EE7F0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82162-D8D6-4B5C-A3EB-DFD3571CF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F9D0EE-AAC0-4A3B-83D7-70F8EA4A2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DFC94-8EBF-4913-814B-A8D8A217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41FDA5-4FBC-4001-BC08-7AC86420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E2623C-967C-4BF7-90CC-F2CA9221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4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A82A-1B4E-4043-8CB2-9C089628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7F964-821F-4F7E-B857-77B236EEF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4C681A-9211-442D-B4E9-A260D8BB3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4B755C-56AA-4FF7-8025-C77BD739E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F1C9BB-2584-42EB-BFEC-C650AC770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30C98D-C53D-4754-86BE-F4CCC55A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86FC19-35DA-4B49-8E8A-71B63EA7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EB6136-B6EB-4133-8981-5F38EB93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27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9719F-B300-49B5-A5C2-F13EFA4C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0476AC-0CDE-48C0-B4E5-5C76ED73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6E566C-7757-4AC0-AD04-30B011DC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052ACF-5079-4B28-B46A-FDFF64B4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0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EEAD23-0F09-4436-90F8-A271A403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4CEC4C-2010-4634-94F1-C5C2C7D4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1BA1E5-D499-4D88-ABAF-EF82C0B7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34E19-4F9A-4EC8-BE1E-2168E5BB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8A318-522F-4E48-B129-E68641FAC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F0E0E9-5DA8-4968-9D46-3A3E79941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0BF86-46CF-4255-8371-E369E217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1831FA-6CBA-4998-A081-CDE4F069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DBA7CD-5605-4277-BBF6-F51F8ECA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7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31E52-F4F4-4B55-83EF-4A91C4BA9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086B76-A0C6-409B-B46D-E6DEB84B4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E7FAEA-2FEE-4893-B423-73F3EC567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4960AF-4FB5-4839-AF3F-FC7BC43F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6DE456-C3DD-4047-8134-956DB097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941CF-3924-4379-9FE5-F068786E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9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0A13AD-D457-4045-BADB-1B809E9B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1D0E1A-815C-4621-B4E5-88228DBC3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175C3-8AE2-49D5-BE94-7E652DB76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96090-8A3B-4D48-9CFC-2EB136B41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915B0-7B73-4E0B-A9C7-8E1247007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78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5E8FF9-9070-493E-8892-FA89C9FFF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19" b="42811"/>
          <a:stretch/>
        </p:blipFill>
        <p:spPr>
          <a:xfrm>
            <a:off x="1793288" y="667905"/>
            <a:ext cx="4232059" cy="351347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9AA1302-A918-452B-B120-E32C8CCBCACD}"/>
              </a:ext>
            </a:extLst>
          </p:cNvPr>
          <p:cNvSpPr/>
          <p:nvPr/>
        </p:nvSpPr>
        <p:spPr>
          <a:xfrm>
            <a:off x="2388092" y="1819922"/>
            <a:ext cx="1775535" cy="1775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986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7356988-437B-4FDB-A1BD-1F470DE36DF2}"/>
              </a:ext>
            </a:extLst>
          </p:cNvPr>
          <p:cNvSpPr/>
          <p:nvPr/>
        </p:nvSpPr>
        <p:spPr>
          <a:xfrm>
            <a:off x="1429305" y="3000652"/>
            <a:ext cx="4323425" cy="1358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8806AC-9D28-4661-B2A1-5CD7B52A445B}"/>
              </a:ext>
            </a:extLst>
          </p:cNvPr>
          <p:cNvSpPr/>
          <p:nvPr/>
        </p:nvSpPr>
        <p:spPr>
          <a:xfrm>
            <a:off x="1429304" y="736847"/>
            <a:ext cx="4323425" cy="120736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7BBF4-9B0F-46D8-AA08-84F622FCFEB4}"/>
              </a:ext>
            </a:extLst>
          </p:cNvPr>
          <p:cNvSpPr txBox="1"/>
          <p:nvPr/>
        </p:nvSpPr>
        <p:spPr>
          <a:xfrm>
            <a:off x="878889" y="2814221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Ev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4FF07-D873-498D-8ABE-3CD742C45A21}"/>
              </a:ext>
            </a:extLst>
          </p:cNvPr>
          <p:cNvSpPr txBox="1"/>
          <p:nvPr/>
        </p:nvSpPr>
        <p:spPr>
          <a:xfrm>
            <a:off x="878888" y="1759544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Ec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922B9E3-C105-48E0-9081-F76EFE2AE747}"/>
              </a:ext>
            </a:extLst>
          </p:cNvPr>
          <p:cNvCxnSpPr>
            <a:cxnSpLocks/>
          </p:cNvCxnSpPr>
          <p:nvPr/>
        </p:nvCxnSpPr>
        <p:spPr>
          <a:xfrm>
            <a:off x="1429304" y="2494625"/>
            <a:ext cx="4323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6328E5-A0B5-4A6B-B6CD-BEAE0A7084C8}"/>
              </a:ext>
            </a:extLst>
          </p:cNvPr>
          <p:cNvSpPr txBox="1"/>
          <p:nvPr/>
        </p:nvSpPr>
        <p:spPr>
          <a:xfrm>
            <a:off x="878888" y="2286882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Ei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F13DBD5-950D-4F0A-8A92-25DFC5836284}"/>
              </a:ext>
            </a:extLst>
          </p:cNvPr>
          <p:cNvCxnSpPr>
            <a:cxnSpLocks/>
          </p:cNvCxnSpPr>
          <p:nvPr/>
        </p:nvCxnSpPr>
        <p:spPr>
          <a:xfrm>
            <a:off x="1429304" y="2816881"/>
            <a:ext cx="432342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DC43F2-5F3A-42DD-A79A-C50C31113518}"/>
              </a:ext>
            </a:extLst>
          </p:cNvPr>
          <p:cNvSpPr txBox="1"/>
          <p:nvPr/>
        </p:nvSpPr>
        <p:spPr>
          <a:xfrm>
            <a:off x="878888" y="2609138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EF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5A5B6AA-AD77-4FDA-B821-6F9B6CA947CC}"/>
              </a:ext>
            </a:extLst>
          </p:cNvPr>
          <p:cNvCxnSpPr>
            <a:cxnSpLocks/>
          </p:cNvCxnSpPr>
          <p:nvPr/>
        </p:nvCxnSpPr>
        <p:spPr>
          <a:xfrm>
            <a:off x="3364637" y="2494626"/>
            <a:ext cx="0" cy="31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04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ECC7EA-04D6-463A-9ACF-1F2E18DA3DDA}"/>
              </a:ext>
            </a:extLst>
          </p:cNvPr>
          <p:cNvSpPr/>
          <p:nvPr/>
        </p:nvSpPr>
        <p:spPr>
          <a:xfrm>
            <a:off x="2352583" y="1100831"/>
            <a:ext cx="656947" cy="2485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6A4B58-C2A6-4A3A-A19D-14AC09F0A8A7}"/>
              </a:ext>
            </a:extLst>
          </p:cNvPr>
          <p:cNvSpPr/>
          <p:nvPr/>
        </p:nvSpPr>
        <p:spPr>
          <a:xfrm>
            <a:off x="3009530" y="1793289"/>
            <a:ext cx="656947" cy="1793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002FD93-E890-4F4F-A0A4-58A6BA20CC73}"/>
              </a:ext>
            </a:extLst>
          </p:cNvPr>
          <p:cNvCxnSpPr>
            <a:cxnSpLocks/>
            <a:endCxn id="3" idx="0"/>
          </p:cNvCxnSpPr>
          <p:nvPr/>
        </p:nvCxnSpPr>
        <p:spPr>
          <a:xfrm flipV="1">
            <a:off x="3338003" y="1793289"/>
            <a:ext cx="1" cy="18643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2681A9-8D5D-4DEF-9AC5-9A46F4B88257}"/>
              </a:ext>
            </a:extLst>
          </p:cNvPr>
          <p:cNvSpPr txBox="1"/>
          <p:nvPr/>
        </p:nvSpPr>
        <p:spPr>
          <a:xfrm>
            <a:off x="2220674" y="3582750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n1/2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16541-891B-47CC-B1A1-225ECD96EBBF}"/>
              </a:ext>
            </a:extLst>
          </p:cNvPr>
          <p:cNvSpPr txBox="1"/>
          <p:nvPr/>
        </p:nvSpPr>
        <p:spPr>
          <a:xfrm>
            <a:off x="3115577" y="145322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n2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E1F0867-75FA-47EC-81E4-46851630D263}"/>
              </a:ext>
            </a:extLst>
          </p:cNvPr>
          <p:cNvCxnSpPr>
            <a:cxnSpLocks/>
          </p:cNvCxnSpPr>
          <p:nvPr/>
        </p:nvCxnSpPr>
        <p:spPr>
          <a:xfrm flipV="1">
            <a:off x="2681056" y="1100830"/>
            <a:ext cx="0" cy="25567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DD43C6-3289-492D-86FA-6D083E673F49}"/>
              </a:ext>
            </a:extLst>
          </p:cNvPr>
          <p:cNvSpPr txBox="1"/>
          <p:nvPr/>
        </p:nvSpPr>
        <p:spPr>
          <a:xfrm>
            <a:off x="2458880" y="71757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6706F-431F-4428-B0A4-F3DBA055E304}"/>
              </a:ext>
            </a:extLst>
          </p:cNvPr>
          <p:cNvSpPr txBox="1"/>
          <p:nvPr/>
        </p:nvSpPr>
        <p:spPr>
          <a:xfrm>
            <a:off x="2573066" y="3586578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n1/2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229754-D663-4190-8E84-0A0F54F3B293}"/>
              </a:ext>
            </a:extLst>
          </p:cNvPr>
          <p:cNvSpPr txBox="1"/>
          <p:nvPr/>
        </p:nvSpPr>
        <p:spPr>
          <a:xfrm>
            <a:off x="2991807" y="3586578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n2/2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19D8AB-6BFA-489E-B4C9-4FE60C7CC24F}"/>
              </a:ext>
            </a:extLst>
          </p:cNvPr>
          <p:cNvSpPr txBox="1"/>
          <p:nvPr/>
        </p:nvSpPr>
        <p:spPr>
          <a:xfrm>
            <a:off x="3329142" y="3568822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n2/2</a:t>
            </a:r>
            <a:endParaRPr lang="ko-KR" altLang="en-US" sz="11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E845FE3-5C5C-4D47-A0A2-DD4EC377CF67}"/>
              </a:ext>
            </a:extLst>
          </p:cNvPr>
          <p:cNvSpPr/>
          <p:nvPr/>
        </p:nvSpPr>
        <p:spPr>
          <a:xfrm>
            <a:off x="2787604" y="1257641"/>
            <a:ext cx="443852" cy="2616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777B643-D5E1-44B0-883A-9E428BCE3CEC}"/>
              </a:ext>
            </a:extLst>
          </p:cNvPr>
          <p:cNvSpPr/>
          <p:nvPr/>
        </p:nvSpPr>
        <p:spPr>
          <a:xfrm flipH="1">
            <a:off x="2090709" y="1257641"/>
            <a:ext cx="443852" cy="2616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9D943D5-3116-4AEC-96D9-6EF2493C0DAA}"/>
              </a:ext>
            </a:extLst>
          </p:cNvPr>
          <p:cNvSpPr/>
          <p:nvPr/>
        </p:nvSpPr>
        <p:spPr>
          <a:xfrm>
            <a:off x="3444301" y="2417085"/>
            <a:ext cx="427597" cy="2616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A59C3EB-C853-4234-B4A2-FC3AC06E25FE}"/>
              </a:ext>
            </a:extLst>
          </p:cNvPr>
          <p:cNvSpPr/>
          <p:nvPr/>
        </p:nvSpPr>
        <p:spPr>
          <a:xfrm flipH="1">
            <a:off x="2769820" y="2422109"/>
            <a:ext cx="427597" cy="2616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5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26FA1B-3D49-475B-8B0B-FFB29AAF5B51}"/>
              </a:ext>
            </a:extLst>
          </p:cNvPr>
          <p:cNvSpPr/>
          <p:nvPr/>
        </p:nvSpPr>
        <p:spPr>
          <a:xfrm>
            <a:off x="1866777" y="-1112176"/>
            <a:ext cx="302728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838ACA-DAF5-40E5-A5C2-94AB3A4C3694}"/>
              </a:ext>
            </a:extLst>
          </p:cNvPr>
          <p:cNvSpPr/>
          <p:nvPr/>
        </p:nvSpPr>
        <p:spPr>
          <a:xfrm>
            <a:off x="4894062" y="-1112176"/>
            <a:ext cx="302728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43D57-E918-48BA-9D13-21D2149150AE}"/>
              </a:ext>
            </a:extLst>
          </p:cNvPr>
          <p:cNvSpPr txBox="1"/>
          <p:nvPr/>
        </p:nvSpPr>
        <p:spPr>
          <a:xfrm>
            <a:off x="3011996" y="-161820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 type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FC700-AF5A-4465-8D64-8FB7F0231BF6}"/>
              </a:ext>
            </a:extLst>
          </p:cNvPr>
          <p:cNvSpPr txBox="1"/>
          <p:nvPr/>
        </p:nvSpPr>
        <p:spPr>
          <a:xfrm>
            <a:off x="5958702" y="-161820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 type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D20DA2-A641-4994-B2B8-FBB86F03D1A9}"/>
              </a:ext>
            </a:extLst>
          </p:cNvPr>
          <p:cNvSpPr/>
          <p:nvPr/>
        </p:nvSpPr>
        <p:spPr>
          <a:xfrm>
            <a:off x="1982186" y="-943500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44A37E7-A102-4B3B-AC00-CF8D28136F44}"/>
              </a:ext>
            </a:extLst>
          </p:cNvPr>
          <p:cNvSpPr/>
          <p:nvPr/>
        </p:nvSpPr>
        <p:spPr>
          <a:xfrm>
            <a:off x="2230761" y="-943499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968DDA-09CF-49D3-AA75-CEDD676B5DFE}"/>
              </a:ext>
            </a:extLst>
          </p:cNvPr>
          <p:cNvSpPr/>
          <p:nvPr/>
        </p:nvSpPr>
        <p:spPr>
          <a:xfrm>
            <a:off x="1982186" y="-570639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D6623D1-4671-4DBA-B224-D261DAFC8C2D}"/>
              </a:ext>
            </a:extLst>
          </p:cNvPr>
          <p:cNvSpPr/>
          <p:nvPr/>
        </p:nvSpPr>
        <p:spPr>
          <a:xfrm>
            <a:off x="2230761" y="-570638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54D9B3-3A85-4DF6-9FDD-A84F37D5F572}"/>
              </a:ext>
            </a:extLst>
          </p:cNvPr>
          <p:cNvSpPr/>
          <p:nvPr/>
        </p:nvSpPr>
        <p:spPr>
          <a:xfrm>
            <a:off x="2514846" y="-943501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61EB92A-209E-4A83-A8EC-C8372EFE553D}"/>
              </a:ext>
            </a:extLst>
          </p:cNvPr>
          <p:cNvSpPr/>
          <p:nvPr/>
        </p:nvSpPr>
        <p:spPr>
          <a:xfrm>
            <a:off x="2763421" y="-943500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8C10C5-8DFD-4DBE-AE44-BC005C41A901}"/>
              </a:ext>
            </a:extLst>
          </p:cNvPr>
          <p:cNvSpPr/>
          <p:nvPr/>
        </p:nvSpPr>
        <p:spPr>
          <a:xfrm>
            <a:off x="2514846" y="-570640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0563B9-FD1F-4CAF-BCCB-C1B28EA9FC9E}"/>
              </a:ext>
            </a:extLst>
          </p:cNvPr>
          <p:cNvSpPr/>
          <p:nvPr/>
        </p:nvSpPr>
        <p:spPr>
          <a:xfrm>
            <a:off x="2763421" y="-570639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CEF198-B525-4965-AA11-0158160DC495}"/>
              </a:ext>
            </a:extLst>
          </p:cNvPr>
          <p:cNvSpPr/>
          <p:nvPr/>
        </p:nvSpPr>
        <p:spPr>
          <a:xfrm>
            <a:off x="3065262" y="-943502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86442C5-C835-4BC5-BC4A-4CF258D22314}"/>
              </a:ext>
            </a:extLst>
          </p:cNvPr>
          <p:cNvSpPr/>
          <p:nvPr/>
        </p:nvSpPr>
        <p:spPr>
          <a:xfrm>
            <a:off x="3313837" y="-943501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192284-CC94-48B9-A7F0-CB803D47591B}"/>
              </a:ext>
            </a:extLst>
          </p:cNvPr>
          <p:cNvSpPr/>
          <p:nvPr/>
        </p:nvSpPr>
        <p:spPr>
          <a:xfrm>
            <a:off x="3065262" y="-570641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38207A-06C0-419C-8A33-FA98279EB407}"/>
              </a:ext>
            </a:extLst>
          </p:cNvPr>
          <p:cNvSpPr/>
          <p:nvPr/>
        </p:nvSpPr>
        <p:spPr>
          <a:xfrm>
            <a:off x="3313837" y="-570640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086DA4-DAC6-418B-9C2D-9BDD083242C2}"/>
              </a:ext>
            </a:extLst>
          </p:cNvPr>
          <p:cNvSpPr/>
          <p:nvPr/>
        </p:nvSpPr>
        <p:spPr>
          <a:xfrm>
            <a:off x="3615677" y="-943503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45458AB-B6F2-4821-81DA-E411A5EECD9B}"/>
              </a:ext>
            </a:extLst>
          </p:cNvPr>
          <p:cNvSpPr/>
          <p:nvPr/>
        </p:nvSpPr>
        <p:spPr>
          <a:xfrm>
            <a:off x="3864252" y="-943502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12E4BC-C35D-4852-96E1-E301415B85E8}"/>
              </a:ext>
            </a:extLst>
          </p:cNvPr>
          <p:cNvSpPr/>
          <p:nvPr/>
        </p:nvSpPr>
        <p:spPr>
          <a:xfrm>
            <a:off x="3615677" y="-570642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D15DCC1-07E7-4C71-8D52-850677505D80}"/>
              </a:ext>
            </a:extLst>
          </p:cNvPr>
          <p:cNvSpPr/>
          <p:nvPr/>
        </p:nvSpPr>
        <p:spPr>
          <a:xfrm>
            <a:off x="3864252" y="-570641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889C44-C1C6-4184-B944-F2E1F7426D7B}"/>
              </a:ext>
            </a:extLst>
          </p:cNvPr>
          <p:cNvSpPr/>
          <p:nvPr/>
        </p:nvSpPr>
        <p:spPr>
          <a:xfrm>
            <a:off x="4148337" y="-943504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56C8900-7DB7-4BDE-AC6E-8FE2FED71BC5}"/>
              </a:ext>
            </a:extLst>
          </p:cNvPr>
          <p:cNvSpPr/>
          <p:nvPr/>
        </p:nvSpPr>
        <p:spPr>
          <a:xfrm>
            <a:off x="4396912" y="-943503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B30CD3-8EE8-46D6-8107-972E1D4EFD0B}"/>
              </a:ext>
            </a:extLst>
          </p:cNvPr>
          <p:cNvSpPr/>
          <p:nvPr/>
        </p:nvSpPr>
        <p:spPr>
          <a:xfrm>
            <a:off x="4148337" y="-570643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81FA63A-9401-41AA-B3A5-C8C0D922DDE7}"/>
              </a:ext>
            </a:extLst>
          </p:cNvPr>
          <p:cNvSpPr/>
          <p:nvPr/>
        </p:nvSpPr>
        <p:spPr>
          <a:xfrm>
            <a:off x="4396912" y="-570642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BC0EF6-9B5C-442C-ABBC-2BE44E5A5269}"/>
              </a:ext>
            </a:extLst>
          </p:cNvPr>
          <p:cNvSpPr/>
          <p:nvPr/>
        </p:nvSpPr>
        <p:spPr>
          <a:xfrm>
            <a:off x="5382332" y="-943504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4191CAC-6F24-40F3-828C-058E23DEFC29}"/>
              </a:ext>
            </a:extLst>
          </p:cNvPr>
          <p:cNvSpPr/>
          <p:nvPr/>
        </p:nvSpPr>
        <p:spPr>
          <a:xfrm>
            <a:off x="5107125" y="-943503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5AF7DB3-4627-4586-A392-A6EA481231BD}"/>
              </a:ext>
            </a:extLst>
          </p:cNvPr>
          <p:cNvSpPr/>
          <p:nvPr/>
        </p:nvSpPr>
        <p:spPr>
          <a:xfrm>
            <a:off x="5382330" y="-558233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760BFB0-7800-41B6-A844-A5808ACE1C47}"/>
              </a:ext>
            </a:extLst>
          </p:cNvPr>
          <p:cNvSpPr/>
          <p:nvPr/>
        </p:nvSpPr>
        <p:spPr>
          <a:xfrm>
            <a:off x="5107123" y="-558232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D65D1B2-7C56-4E31-B658-D5D19460FD7A}"/>
              </a:ext>
            </a:extLst>
          </p:cNvPr>
          <p:cNvSpPr/>
          <p:nvPr/>
        </p:nvSpPr>
        <p:spPr>
          <a:xfrm>
            <a:off x="5977138" y="-955914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4354093-CFDA-4CBF-B978-80C9283CB5A2}"/>
              </a:ext>
            </a:extLst>
          </p:cNvPr>
          <p:cNvSpPr/>
          <p:nvPr/>
        </p:nvSpPr>
        <p:spPr>
          <a:xfrm>
            <a:off x="5701931" y="-955913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E54ABD1-F4DA-42D1-9086-94A6EA285C40}"/>
              </a:ext>
            </a:extLst>
          </p:cNvPr>
          <p:cNvSpPr/>
          <p:nvPr/>
        </p:nvSpPr>
        <p:spPr>
          <a:xfrm>
            <a:off x="5977136" y="-570643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811A610-07B5-4773-A670-BC4E61775064}"/>
              </a:ext>
            </a:extLst>
          </p:cNvPr>
          <p:cNvSpPr/>
          <p:nvPr/>
        </p:nvSpPr>
        <p:spPr>
          <a:xfrm>
            <a:off x="5701929" y="-570642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45F7212-7D69-480B-992A-D0010E228B18}"/>
              </a:ext>
            </a:extLst>
          </p:cNvPr>
          <p:cNvSpPr/>
          <p:nvPr/>
        </p:nvSpPr>
        <p:spPr>
          <a:xfrm>
            <a:off x="6531989" y="-955914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20A7E1B-527C-46C9-A8A1-AC599003984B}"/>
              </a:ext>
            </a:extLst>
          </p:cNvPr>
          <p:cNvSpPr/>
          <p:nvPr/>
        </p:nvSpPr>
        <p:spPr>
          <a:xfrm>
            <a:off x="6256782" y="-955913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6743BA9-4A55-4273-A5D7-F6DCE5B72BC7}"/>
              </a:ext>
            </a:extLst>
          </p:cNvPr>
          <p:cNvSpPr/>
          <p:nvPr/>
        </p:nvSpPr>
        <p:spPr>
          <a:xfrm>
            <a:off x="6531987" y="-570643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EEC11C3-1F8E-44D0-914D-5167BF6845C3}"/>
              </a:ext>
            </a:extLst>
          </p:cNvPr>
          <p:cNvSpPr/>
          <p:nvPr/>
        </p:nvSpPr>
        <p:spPr>
          <a:xfrm>
            <a:off x="6256780" y="-570642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B12F6B1-413D-4EE7-A9D9-05BF782DC095}"/>
              </a:ext>
            </a:extLst>
          </p:cNvPr>
          <p:cNvSpPr/>
          <p:nvPr/>
        </p:nvSpPr>
        <p:spPr>
          <a:xfrm>
            <a:off x="7126795" y="-968324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9AA63F1-D8CE-4EB2-A471-CEAFDE239450}"/>
              </a:ext>
            </a:extLst>
          </p:cNvPr>
          <p:cNvSpPr/>
          <p:nvPr/>
        </p:nvSpPr>
        <p:spPr>
          <a:xfrm>
            <a:off x="6851588" y="-968323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B06BCBC-AFC0-4D69-8EAC-37EB547EEF9E}"/>
              </a:ext>
            </a:extLst>
          </p:cNvPr>
          <p:cNvSpPr/>
          <p:nvPr/>
        </p:nvSpPr>
        <p:spPr>
          <a:xfrm>
            <a:off x="7126793" y="-583053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28C35E4-CF4E-4FB6-89DE-D0FF3627F166}"/>
              </a:ext>
            </a:extLst>
          </p:cNvPr>
          <p:cNvSpPr/>
          <p:nvPr/>
        </p:nvSpPr>
        <p:spPr>
          <a:xfrm>
            <a:off x="6851586" y="-583052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B4D3584-4766-44BA-9DF0-D92E0FA13CED}"/>
              </a:ext>
            </a:extLst>
          </p:cNvPr>
          <p:cNvSpPr/>
          <p:nvPr/>
        </p:nvSpPr>
        <p:spPr>
          <a:xfrm>
            <a:off x="7659455" y="-968324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349FC79-C18D-4ADC-9AE8-22D7CAD15A42}"/>
              </a:ext>
            </a:extLst>
          </p:cNvPr>
          <p:cNvSpPr/>
          <p:nvPr/>
        </p:nvSpPr>
        <p:spPr>
          <a:xfrm>
            <a:off x="7384248" y="-968323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2E72827-9B51-41F2-B48B-0A1B0A841B0B}"/>
              </a:ext>
            </a:extLst>
          </p:cNvPr>
          <p:cNvSpPr/>
          <p:nvPr/>
        </p:nvSpPr>
        <p:spPr>
          <a:xfrm>
            <a:off x="7659453" y="-583053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9C37683-8826-4894-970E-0DA8FC638430}"/>
              </a:ext>
            </a:extLst>
          </p:cNvPr>
          <p:cNvSpPr/>
          <p:nvPr/>
        </p:nvSpPr>
        <p:spPr>
          <a:xfrm>
            <a:off x="7384246" y="-583052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ACB29F02-C6E8-47BC-9A40-B6B02DFAEDCE}"/>
              </a:ext>
            </a:extLst>
          </p:cNvPr>
          <p:cNvSpPr/>
          <p:nvPr/>
        </p:nvSpPr>
        <p:spPr>
          <a:xfrm flipH="1">
            <a:off x="4644746" y="-1200052"/>
            <a:ext cx="449803" cy="223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1F2371EC-8C73-424D-96DB-F0C582648A74}"/>
              </a:ext>
            </a:extLst>
          </p:cNvPr>
          <p:cNvSpPr/>
          <p:nvPr/>
        </p:nvSpPr>
        <p:spPr>
          <a:xfrm flipH="1">
            <a:off x="4652881" y="-256392"/>
            <a:ext cx="449803" cy="223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15CB2E3F-13B2-40AD-99C7-A075C686C21D}"/>
              </a:ext>
            </a:extLst>
          </p:cNvPr>
          <p:cNvSpPr/>
          <p:nvPr/>
        </p:nvSpPr>
        <p:spPr>
          <a:xfrm>
            <a:off x="4688392" y="2158798"/>
            <a:ext cx="384697" cy="58592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0588A4-CAD5-4A44-8B54-8CCBA68B6697}"/>
              </a:ext>
            </a:extLst>
          </p:cNvPr>
          <p:cNvSpPr/>
          <p:nvPr/>
        </p:nvSpPr>
        <p:spPr>
          <a:xfrm>
            <a:off x="1869737" y="775126"/>
            <a:ext cx="302728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D127047-D614-40C7-900D-6F9C64D54316}"/>
              </a:ext>
            </a:extLst>
          </p:cNvPr>
          <p:cNvSpPr/>
          <p:nvPr/>
        </p:nvSpPr>
        <p:spPr>
          <a:xfrm>
            <a:off x="4897022" y="775126"/>
            <a:ext cx="302728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6BB0823-CC85-462B-83B2-13AE84974356}"/>
              </a:ext>
            </a:extLst>
          </p:cNvPr>
          <p:cNvSpPr/>
          <p:nvPr/>
        </p:nvSpPr>
        <p:spPr>
          <a:xfrm>
            <a:off x="1985146" y="943802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B9A7C4A-4058-4538-99CC-E46E7C865E76}"/>
              </a:ext>
            </a:extLst>
          </p:cNvPr>
          <p:cNvSpPr/>
          <p:nvPr/>
        </p:nvSpPr>
        <p:spPr>
          <a:xfrm>
            <a:off x="2233721" y="943803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381D420-04CC-4D35-98D7-B28526258DD5}"/>
              </a:ext>
            </a:extLst>
          </p:cNvPr>
          <p:cNvSpPr/>
          <p:nvPr/>
        </p:nvSpPr>
        <p:spPr>
          <a:xfrm>
            <a:off x="1985146" y="1316663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3804C5ED-4A58-4870-9F4F-268D87F8C417}"/>
              </a:ext>
            </a:extLst>
          </p:cNvPr>
          <p:cNvSpPr/>
          <p:nvPr/>
        </p:nvSpPr>
        <p:spPr>
          <a:xfrm>
            <a:off x="2233721" y="1316664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9D19AD-B665-4E1E-9B16-6FF2574375F8}"/>
              </a:ext>
            </a:extLst>
          </p:cNvPr>
          <p:cNvSpPr/>
          <p:nvPr/>
        </p:nvSpPr>
        <p:spPr>
          <a:xfrm>
            <a:off x="2517806" y="943801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F9DB240-5B92-45AE-A43C-0045311B0AB1}"/>
              </a:ext>
            </a:extLst>
          </p:cNvPr>
          <p:cNvSpPr/>
          <p:nvPr/>
        </p:nvSpPr>
        <p:spPr>
          <a:xfrm>
            <a:off x="2766381" y="943802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9E19AF4-FE20-4982-8C00-BB458C64F828}"/>
              </a:ext>
            </a:extLst>
          </p:cNvPr>
          <p:cNvSpPr/>
          <p:nvPr/>
        </p:nvSpPr>
        <p:spPr>
          <a:xfrm>
            <a:off x="2517806" y="1316662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A150647-077F-4F69-A99F-CD6054AEB5D3}"/>
              </a:ext>
            </a:extLst>
          </p:cNvPr>
          <p:cNvSpPr/>
          <p:nvPr/>
        </p:nvSpPr>
        <p:spPr>
          <a:xfrm>
            <a:off x="2766381" y="1316663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C722539-9B9B-4790-98DF-2F3ADA9D67EE}"/>
              </a:ext>
            </a:extLst>
          </p:cNvPr>
          <p:cNvSpPr/>
          <p:nvPr/>
        </p:nvSpPr>
        <p:spPr>
          <a:xfrm>
            <a:off x="3068222" y="943800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C7245583-4BF2-4B46-A1E4-FBB8C10260CE}"/>
              </a:ext>
            </a:extLst>
          </p:cNvPr>
          <p:cNvSpPr/>
          <p:nvPr/>
        </p:nvSpPr>
        <p:spPr>
          <a:xfrm>
            <a:off x="3316797" y="943801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EEBA4E7-5F40-4768-BAAD-63570F2FE30D}"/>
              </a:ext>
            </a:extLst>
          </p:cNvPr>
          <p:cNvSpPr/>
          <p:nvPr/>
        </p:nvSpPr>
        <p:spPr>
          <a:xfrm>
            <a:off x="3068222" y="1316661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A61A5CE4-0119-4B18-ADC2-538F06AA8293}"/>
              </a:ext>
            </a:extLst>
          </p:cNvPr>
          <p:cNvSpPr/>
          <p:nvPr/>
        </p:nvSpPr>
        <p:spPr>
          <a:xfrm>
            <a:off x="3316797" y="1316662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F56424E-BF29-45AC-8096-C9B89168DC09}"/>
              </a:ext>
            </a:extLst>
          </p:cNvPr>
          <p:cNvSpPr/>
          <p:nvPr/>
        </p:nvSpPr>
        <p:spPr>
          <a:xfrm>
            <a:off x="3618637" y="943799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69216BA-030D-4C2E-A343-10BD34F9FBE9}"/>
              </a:ext>
            </a:extLst>
          </p:cNvPr>
          <p:cNvSpPr/>
          <p:nvPr/>
        </p:nvSpPr>
        <p:spPr>
          <a:xfrm>
            <a:off x="3618637" y="1316660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818062-57AE-4CCD-AC0C-672BEBBAEC29}"/>
              </a:ext>
            </a:extLst>
          </p:cNvPr>
          <p:cNvSpPr/>
          <p:nvPr/>
        </p:nvSpPr>
        <p:spPr>
          <a:xfrm>
            <a:off x="4151297" y="943798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F180EF4-DCE0-4F62-A39A-1B04098E1911}"/>
              </a:ext>
            </a:extLst>
          </p:cNvPr>
          <p:cNvSpPr/>
          <p:nvPr/>
        </p:nvSpPr>
        <p:spPr>
          <a:xfrm>
            <a:off x="4151297" y="1316659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0404BBC-E913-4817-9D05-0A5E7B1251B1}"/>
              </a:ext>
            </a:extLst>
          </p:cNvPr>
          <p:cNvSpPr/>
          <p:nvPr/>
        </p:nvSpPr>
        <p:spPr>
          <a:xfrm>
            <a:off x="5385292" y="943798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72805FE-9F3E-442B-AEE6-798826633C3D}"/>
              </a:ext>
            </a:extLst>
          </p:cNvPr>
          <p:cNvSpPr/>
          <p:nvPr/>
        </p:nvSpPr>
        <p:spPr>
          <a:xfrm>
            <a:off x="5385290" y="1329069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A4175FA-2973-48F9-AFB5-CA5AA67DC773}"/>
              </a:ext>
            </a:extLst>
          </p:cNvPr>
          <p:cNvSpPr/>
          <p:nvPr/>
        </p:nvSpPr>
        <p:spPr>
          <a:xfrm>
            <a:off x="5980098" y="931388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8589DCD-19CB-497E-9209-AAB45B3DC69F}"/>
              </a:ext>
            </a:extLst>
          </p:cNvPr>
          <p:cNvSpPr/>
          <p:nvPr/>
        </p:nvSpPr>
        <p:spPr>
          <a:xfrm>
            <a:off x="5980096" y="1316659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DD47EC1-EEC5-4092-AEC2-B535C8D562C8}"/>
              </a:ext>
            </a:extLst>
          </p:cNvPr>
          <p:cNvSpPr/>
          <p:nvPr/>
        </p:nvSpPr>
        <p:spPr>
          <a:xfrm>
            <a:off x="6534949" y="931388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FB3D13B-43A7-457E-9905-263946BA7C2F}"/>
              </a:ext>
            </a:extLst>
          </p:cNvPr>
          <p:cNvSpPr/>
          <p:nvPr/>
        </p:nvSpPr>
        <p:spPr>
          <a:xfrm>
            <a:off x="6259742" y="931389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499AE38-2F56-4CA5-92E5-FE65233BBE02}"/>
              </a:ext>
            </a:extLst>
          </p:cNvPr>
          <p:cNvSpPr/>
          <p:nvPr/>
        </p:nvSpPr>
        <p:spPr>
          <a:xfrm>
            <a:off x="6534947" y="1316659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4DC976D7-36C6-4165-AFB5-3E6F1AAB60D7}"/>
              </a:ext>
            </a:extLst>
          </p:cNvPr>
          <p:cNvSpPr/>
          <p:nvPr/>
        </p:nvSpPr>
        <p:spPr>
          <a:xfrm>
            <a:off x="6259740" y="1316660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2204D99-14F0-4A80-880B-BE081B22D731}"/>
              </a:ext>
            </a:extLst>
          </p:cNvPr>
          <p:cNvSpPr/>
          <p:nvPr/>
        </p:nvSpPr>
        <p:spPr>
          <a:xfrm>
            <a:off x="7129755" y="918978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3EFD20F7-C501-418F-8BB5-F9382691812A}"/>
              </a:ext>
            </a:extLst>
          </p:cNvPr>
          <p:cNvSpPr/>
          <p:nvPr/>
        </p:nvSpPr>
        <p:spPr>
          <a:xfrm>
            <a:off x="6854548" y="918979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01B622B-C1DE-46CA-A9BC-D4E4F1BFD512}"/>
              </a:ext>
            </a:extLst>
          </p:cNvPr>
          <p:cNvSpPr/>
          <p:nvPr/>
        </p:nvSpPr>
        <p:spPr>
          <a:xfrm>
            <a:off x="7129753" y="1304249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D17546FE-F079-4C09-9112-3548ED443A85}"/>
              </a:ext>
            </a:extLst>
          </p:cNvPr>
          <p:cNvSpPr/>
          <p:nvPr/>
        </p:nvSpPr>
        <p:spPr>
          <a:xfrm>
            <a:off x="6854546" y="1304250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1EA3462-B658-475D-9E1C-B3416A505DBD}"/>
              </a:ext>
            </a:extLst>
          </p:cNvPr>
          <p:cNvSpPr/>
          <p:nvPr/>
        </p:nvSpPr>
        <p:spPr>
          <a:xfrm>
            <a:off x="7662415" y="918978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7209ADB-8A8C-406A-B7A2-8030DC89F43E}"/>
              </a:ext>
            </a:extLst>
          </p:cNvPr>
          <p:cNvSpPr/>
          <p:nvPr/>
        </p:nvSpPr>
        <p:spPr>
          <a:xfrm>
            <a:off x="7387208" y="918979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C099EFE-DE46-476D-9EB7-258946A9AAAD}"/>
              </a:ext>
            </a:extLst>
          </p:cNvPr>
          <p:cNvSpPr/>
          <p:nvPr/>
        </p:nvSpPr>
        <p:spPr>
          <a:xfrm>
            <a:off x="7662413" y="1304249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E5D0AE77-51DC-40A8-96D4-2BB590C3A6CB}"/>
              </a:ext>
            </a:extLst>
          </p:cNvPr>
          <p:cNvSpPr/>
          <p:nvPr/>
        </p:nvSpPr>
        <p:spPr>
          <a:xfrm>
            <a:off x="7387206" y="1304250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화살표: 오른쪽 111">
            <a:extLst>
              <a:ext uri="{FF2B5EF4-FFF2-40B4-BE49-F238E27FC236}">
                <a16:creationId xmlns:a16="http://schemas.microsoft.com/office/drawing/2014/main" id="{8B8CB462-A136-49CE-BDAC-DB9BE0463207}"/>
              </a:ext>
            </a:extLst>
          </p:cNvPr>
          <p:cNvSpPr/>
          <p:nvPr/>
        </p:nvSpPr>
        <p:spPr>
          <a:xfrm flipH="1">
            <a:off x="4644746" y="-959546"/>
            <a:ext cx="449803" cy="223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화살표: 오른쪽 112">
            <a:extLst>
              <a:ext uri="{FF2B5EF4-FFF2-40B4-BE49-F238E27FC236}">
                <a16:creationId xmlns:a16="http://schemas.microsoft.com/office/drawing/2014/main" id="{37A17714-C187-495C-BB8E-C6767AD1CBA0}"/>
              </a:ext>
            </a:extLst>
          </p:cNvPr>
          <p:cNvSpPr/>
          <p:nvPr/>
        </p:nvSpPr>
        <p:spPr>
          <a:xfrm flipH="1">
            <a:off x="4664600" y="-727373"/>
            <a:ext cx="449803" cy="223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화살표: 오른쪽 113">
            <a:extLst>
              <a:ext uri="{FF2B5EF4-FFF2-40B4-BE49-F238E27FC236}">
                <a16:creationId xmlns:a16="http://schemas.microsoft.com/office/drawing/2014/main" id="{042427C6-C6EE-4816-BFD5-6ABA7016E5EF}"/>
              </a:ext>
            </a:extLst>
          </p:cNvPr>
          <p:cNvSpPr/>
          <p:nvPr/>
        </p:nvSpPr>
        <p:spPr>
          <a:xfrm flipH="1">
            <a:off x="4664600" y="-504977"/>
            <a:ext cx="449803" cy="223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화살표: 오른쪽 114">
            <a:extLst>
              <a:ext uri="{FF2B5EF4-FFF2-40B4-BE49-F238E27FC236}">
                <a16:creationId xmlns:a16="http://schemas.microsoft.com/office/drawing/2014/main" id="{6F5D21CA-3F93-468E-AB56-4EDA7E1C6D2A}"/>
              </a:ext>
            </a:extLst>
          </p:cNvPr>
          <p:cNvSpPr/>
          <p:nvPr/>
        </p:nvSpPr>
        <p:spPr>
          <a:xfrm flipH="1">
            <a:off x="4664600" y="844326"/>
            <a:ext cx="449803" cy="223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화살표: 오른쪽 115">
            <a:extLst>
              <a:ext uri="{FF2B5EF4-FFF2-40B4-BE49-F238E27FC236}">
                <a16:creationId xmlns:a16="http://schemas.microsoft.com/office/drawing/2014/main" id="{AECDE46B-E877-475B-AAD8-00614A99324B}"/>
              </a:ext>
            </a:extLst>
          </p:cNvPr>
          <p:cNvSpPr/>
          <p:nvPr/>
        </p:nvSpPr>
        <p:spPr>
          <a:xfrm flipH="1">
            <a:off x="4676559" y="1101663"/>
            <a:ext cx="449803" cy="223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화살표: 오른쪽 116">
            <a:extLst>
              <a:ext uri="{FF2B5EF4-FFF2-40B4-BE49-F238E27FC236}">
                <a16:creationId xmlns:a16="http://schemas.microsoft.com/office/drawing/2014/main" id="{D685B5E2-A08D-4507-BAFB-B60A30A9B398}"/>
              </a:ext>
            </a:extLst>
          </p:cNvPr>
          <p:cNvSpPr/>
          <p:nvPr/>
        </p:nvSpPr>
        <p:spPr>
          <a:xfrm flipH="1">
            <a:off x="4676559" y="1341475"/>
            <a:ext cx="449803" cy="223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화살표: 오른쪽 117">
            <a:extLst>
              <a:ext uri="{FF2B5EF4-FFF2-40B4-BE49-F238E27FC236}">
                <a16:creationId xmlns:a16="http://schemas.microsoft.com/office/drawing/2014/main" id="{9687CE1A-2DFE-45B9-8A56-FAAF6E275B2D}"/>
              </a:ext>
            </a:extLst>
          </p:cNvPr>
          <p:cNvSpPr/>
          <p:nvPr/>
        </p:nvSpPr>
        <p:spPr>
          <a:xfrm>
            <a:off x="4697152" y="1593463"/>
            <a:ext cx="449803" cy="2237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화살표: 오른쪽 118">
            <a:extLst>
              <a:ext uri="{FF2B5EF4-FFF2-40B4-BE49-F238E27FC236}">
                <a16:creationId xmlns:a16="http://schemas.microsoft.com/office/drawing/2014/main" id="{B9E3D5F5-5D8A-494D-918A-D4FD074DC0C0}"/>
              </a:ext>
            </a:extLst>
          </p:cNvPr>
          <p:cNvSpPr/>
          <p:nvPr/>
        </p:nvSpPr>
        <p:spPr>
          <a:xfrm>
            <a:off x="4697152" y="1879024"/>
            <a:ext cx="449803" cy="2237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A965C27-E8B6-493C-BB6E-7C26999F3148}"/>
              </a:ext>
            </a:extLst>
          </p:cNvPr>
          <p:cNvSpPr/>
          <p:nvPr/>
        </p:nvSpPr>
        <p:spPr>
          <a:xfrm>
            <a:off x="1840145" y="2880161"/>
            <a:ext cx="302728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0CEED3D-FD48-4EC4-8625-572A53F2AD32}"/>
              </a:ext>
            </a:extLst>
          </p:cNvPr>
          <p:cNvSpPr/>
          <p:nvPr/>
        </p:nvSpPr>
        <p:spPr>
          <a:xfrm>
            <a:off x="4867430" y="2880161"/>
            <a:ext cx="302728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BD7D475-A9DE-4093-885D-3999C9721A81}"/>
              </a:ext>
            </a:extLst>
          </p:cNvPr>
          <p:cNvSpPr/>
          <p:nvPr/>
        </p:nvSpPr>
        <p:spPr>
          <a:xfrm>
            <a:off x="1955554" y="3048837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D7D2B3DF-4383-4076-B484-ACCD274E15CF}"/>
              </a:ext>
            </a:extLst>
          </p:cNvPr>
          <p:cNvSpPr/>
          <p:nvPr/>
        </p:nvSpPr>
        <p:spPr>
          <a:xfrm>
            <a:off x="2204129" y="3048838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919C2B6-CEDF-4E08-B9E1-01315C6A569D}"/>
              </a:ext>
            </a:extLst>
          </p:cNvPr>
          <p:cNvSpPr/>
          <p:nvPr/>
        </p:nvSpPr>
        <p:spPr>
          <a:xfrm>
            <a:off x="1955554" y="3421698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85D5731F-3DA5-4B74-A495-A69E52D0F281}"/>
              </a:ext>
            </a:extLst>
          </p:cNvPr>
          <p:cNvSpPr/>
          <p:nvPr/>
        </p:nvSpPr>
        <p:spPr>
          <a:xfrm>
            <a:off x="2204129" y="3421699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4E44159-0C3B-4180-B1FE-0EDA4300F9BE}"/>
              </a:ext>
            </a:extLst>
          </p:cNvPr>
          <p:cNvSpPr/>
          <p:nvPr/>
        </p:nvSpPr>
        <p:spPr>
          <a:xfrm>
            <a:off x="2488214" y="3048836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E0E74FC6-718F-4EE9-BE46-1D8BC1B1728F}"/>
              </a:ext>
            </a:extLst>
          </p:cNvPr>
          <p:cNvSpPr/>
          <p:nvPr/>
        </p:nvSpPr>
        <p:spPr>
          <a:xfrm>
            <a:off x="2736789" y="3048837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97D9D4F-C58B-422A-9164-8C60727CE253}"/>
              </a:ext>
            </a:extLst>
          </p:cNvPr>
          <p:cNvSpPr/>
          <p:nvPr/>
        </p:nvSpPr>
        <p:spPr>
          <a:xfrm>
            <a:off x="2488214" y="3421697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9F511822-63EE-4853-8F0E-02CB992ED946}"/>
              </a:ext>
            </a:extLst>
          </p:cNvPr>
          <p:cNvSpPr/>
          <p:nvPr/>
        </p:nvSpPr>
        <p:spPr>
          <a:xfrm>
            <a:off x="2736789" y="3421698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97501DA-CFA5-4541-82F7-10EECACA111C}"/>
              </a:ext>
            </a:extLst>
          </p:cNvPr>
          <p:cNvSpPr/>
          <p:nvPr/>
        </p:nvSpPr>
        <p:spPr>
          <a:xfrm>
            <a:off x="3038630" y="3048835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A6F23D80-00AD-4639-9BCD-471E01DD1903}"/>
              </a:ext>
            </a:extLst>
          </p:cNvPr>
          <p:cNvSpPr/>
          <p:nvPr/>
        </p:nvSpPr>
        <p:spPr>
          <a:xfrm>
            <a:off x="3287205" y="3048836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97B40F4-8A98-4814-B1A7-89058F18E0B5}"/>
              </a:ext>
            </a:extLst>
          </p:cNvPr>
          <p:cNvSpPr/>
          <p:nvPr/>
        </p:nvSpPr>
        <p:spPr>
          <a:xfrm>
            <a:off x="3038630" y="3421696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0E3D1517-EFFE-4609-A2C0-10E0E2887B22}"/>
              </a:ext>
            </a:extLst>
          </p:cNvPr>
          <p:cNvSpPr/>
          <p:nvPr/>
        </p:nvSpPr>
        <p:spPr>
          <a:xfrm>
            <a:off x="3287205" y="3421697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670ABB8-0290-4DA8-8CD9-70A050ADF604}"/>
              </a:ext>
            </a:extLst>
          </p:cNvPr>
          <p:cNvSpPr/>
          <p:nvPr/>
        </p:nvSpPr>
        <p:spPr>
          <a:xfrm>
            <a:off x="3589045" y="3048834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E4FD060-EF6F-4FCA-A67F-C0DF28F84E30}"/>
              </a:ext>
            </a:extLst>
          </p:cNvPr>
          <p:cNvSpPr/>
          <p:nvPr/>
        </p:nvSpPr>
        <p:spPr>
          <a:xfrm>
            <a:off x="3589045" y="3421695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CB69C5E-2F29-4AAC-9845-8C9AFC570B32}"/>
              </a:ext>
            </a:extLst>
          </p:cNvPr>
          <p:cNvSpPr/>
          <p:nvPr/>
        </p:nvSpPr>
        <p:spPr>
          <a:xfrm>
            <a:off x="4121705" y="3048833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2ED6296-0C87-4C6B-9664-F5AF2F64218F}"/>
              </a:ext>
            </a:extLst>
          </p:cNvPr>
          <p:cNvSpPr/>
          <p:nvPr/>
        </p:nvSpPr>
        <p:spPr>
          <a:xfrm>
            <a:off x="4121705" y="3421694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0507CB4-7287-4C75-9420-79D3EA36FC1C}"/>
              </a:ext>
            </a:extLst>
          </p:cNvPr>
          <p:cNvSpPr/>
          <p:nvPr/>
        </p:nvSpPr>
        <p:spPr>
          <a:xfrm>
            <a:off x="5355700" y="3048833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4418CFF-7105-4221-876F-1B7EEDB80991}"/>
              </a:ext>
            </a:extLst>
          </p:cNvPr>
          <p:cNvSpPr/>
          <p:nvPr/>
        </p:nvSpPr>
        <p:spPr>
          <a:xfrm>
            <a:off x="5355698" y="3434104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D26EE00-E657-4A96-B67C-DE3374510F3F}"/>
              </a:ext>
            </a:extLst>
          </p:cNvPr>
          <p:cNvSpPr/>
          <p:nvPr/>
        </p:nvSpPr>
        <p:spPr>
          <a:xfrm>
            <a:off x="5950506" y="3036423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25B8B8B-9E2D-4BAB-823B-DCCFFE62807F}"/>
              </a:ext>
            </a:extLst>
          </p:cNvPr>
          <p:cNvSpPr/>
          <p:nvPr/>
        </p:nvSpPr>
        <p:spPr>
          <a:xfrm>
            <a:off x="5950504" y="3421694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466C013-57AD-4C30-9A80-B4149B953228}"/>
              </a:ext>
            </a:extLst>
          </p:cNvPr>
          <p:cNvSpPr/>
          <p:nvPr/>
        </p:nvSpPr>
        <p:spPr>
          <a:xfrm>
            <a:off x="6505357" y="3036423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6AFE10B5-E754-4A30-B4F2-7F11B869D885}"/>
              </a:ext>
            </a:extLst>
          </p:cNvPr>
          <p:cNvSpPr/>
          <p:nvPr/>
        </p:nvSpPr>
        <p:spPr>
          <a:xfrm>
            <a:off x="6230150" y="3036424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330EBA1-1361-46E2-8314-5E0025F46B32}"/>
              </a:ext>
            </a:extLst>
          </p:cNvPr>
          <p:cNvSpPr/>
          <p:nvPr/>
        </p:nvSpPr>
        <p:spPr>
          <a:xfrm>
            <a:off x="6505355" y="3421694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D53C8A8E-9207-416F-B62E-EBF33460221F}"/>
              </a:ext>
            </a:extLst>
          </p:cNvPr>
          <p:cNvSpPr/>
          <p:nvPr/>
        </p:nvSpPr>
        <p:spPr>
          <a:xfrm>
            <a:off x="6230148" y="3421695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47486DA4-A725-48EF-8A08-77F165F984A7}"/>
              </a:ext>
            </a:extLst>
          </p:cNvPr>
          <p:cNvSpPr/>
          <p:nvPr/>
        </p:nvSpPr>
        <p:spPr>
          <a:xfrm>
            <a:off x="7100163" y="3024013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DBDA9679-3CC2-4112-99BE-91FB03F54574}"/>
              </a:ext>
            </a:extLst>
          </p:cNvPr>
          <p:cNvSpPr/>
          <p:nvPr/>
        </p:nvSpPr>
        <p:spPr>
          <a:xfrm>
            <a:off x="6824956" y="3024014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CA42C0C-CC1F-429B-B156-722D0E3642C6}"/>
              </a:ext>
            </a:extLst>
          </p:cNvPr>
          <p:cNvSpPr/>
          <p:nvPr/>
        </p:nvSpPr>
        <p:spPr>
          <a:xfrm>
            <a:off x="7100161" y="3409284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C50EAE94-1B85-4447-8C08-DB06AAB24727}"/>
              </a:ext>
            </a:extLst>
          </p:cNvPr>
          <p:cNvSpPr/>
          <p:nvPr/>
        </p:nvSpPr>
        <p:spPr>
          <a:xfrm>
            <a:off x="6824954" y="3409285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3FA0502-21DE-4370-8DCA-447B28380356}"/>
              </a:ext>
            </a:extLst>
          </p:cNvPr>
          <p:cNvSpPr/>
          <p:nvPr/>
        </p:nvSpPr>
        <p:spPr>
          <a:xfrm>
            <a:off x="7632823" y="3024013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FD890F9C-B38C-4A96-B530-B37DEFD57BE1}"/>
              </a:ext>
            </a:extLst>
          </p:cNvPr>
          <p:cNvSpPr/>
          <p:nvPr/>
        </p:nvSpPr>
        <p:spPr>
          <a:xfrm>
            <a:off x="7357616" y="3024014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DBDE0C5-BFA1-4BCC-98F6-07BB18710F1D}"/>
              </a:ext>
            </a:extLst>
          </p:cNvPr>
          <p:cNvSpPr/>
          <p:nvPr/>
        </p:nvSpPr>
        <p:spPr>
          <a:xfrm>
            <a:off x="7632821" y="3409284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8BE5A424-EA62-4C5A-A8E7-30CD3E545AD1}"/>
              </a:ext>
            </a:extLst>
          </p:cNvPr>
          <p:cNvSpPr/>
          <p:nvPr/>
        </p:nvSpPr>
        <p:spPr>
          <a:xfrm>
            <a:off x="7357614" y="3409285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화살표: 오른쪽 153">
            <a:extLst>
              <a:ext uri="{FF2B5EF4-FFF2-40B4-BE49-F238E27FC236}">
                <a16:creationId xmlns:a16="http://schemas.microsoft.com/office/drawing/2014/main" id="{0AF79818-B6C9-4497-ACAB-E9B3DAA3F79C}"/>
              </a:ext>
            </a:extLst>
          </p:cNvPr>
          <p:cNvSpPr/>
          <p:nvPr/>
        </p:nvSpPr>
        <p:spPr>
          <a:xfrm flipH="1">
            <a:off x="4635008" y="2949361"/>
            <a:ext cx="449803" cy="223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화살표: 오른쪽 154">
            <a:extLst>
              <a:ext uri="{FF2B5EF4-FFF2-40B4-BE49-F238E27FC236}">
                <a16:creationId xmlns:a16="http://schemas.microsoft.com/office/drawing/2014/main" id="{541BE636-61FF-47EA-BBD7-4D11F1EC063C}"/>
              </a:ext>
            </a:extLst>
          </p:cNvPr>
          <p:cNvSpPr/>
          <p:nvPr/>
        </p:nvSpPr>
        <p:spPr>
          <a:xfrm flipH="1">
            <a:off x="4646967" y="3206698"/>
            <a:ext cx="449803" cy="223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화살표: 오른쪽 155">
            <a:extLst>
              <a:ext uri="{FF2B5EF4-FFF2-40B4-BE49-F238E27FC236}">
                <a16:creationId xmlns:a16="http://schemas.microsoft.com/office/drawing/2014/main" id="{640C25D5-441B-47DF-AF2E-38CBECA222F1}"/>
              </a:ext>
            </a:extLst>
          </p:cNvPr>
          <p:cNvSpPr/>
          <p:nvPr/>
        </p:nvSpPr>
        <p:spPr>
          <a:xfrm flipH="1">
            <a:off x="4646967" y="3446510"/>
            <a:ext cx="449803" cy="223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화살표: 오른쪽 156">
            <a:extLst>
              <a:ext uri="{FF2B5EF4-FFF2-40B4-BE49-F238E27FC236}">
                <a16:creationId xmlns:a16="http://schemas.microsoft.com/office/drawing/2014/main" id="{F736A095-C77F-4988-B08C-5B0F76030C61}"/>
              </a:ext>
            </a:extLst>
          </p:cNvPr>
          <p:cNvSpPr/>
          <p:nvPr/>
        </p:nvSpPr>
        <p:spPr>
          <a:xfrm>
            <a:off x="4667560" y="3698498"/>
            <a:ext cx="449803" cy="2237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화살표: 오른쪽 157">
            <a:extLst>
              <a:ext uri="{FF2B5EF4-FFF2-40B4-BE49-F238E27FC236}">
                <a16:creationId xmlns:a16="http://schemas.microsoft.com/office/drawing/2014/main" id="{02913DF3-E4F6-4CF0-921C-86DE36DDB067}"/>
              </a:ext>
            </a:extLst>
          </p:cNvPr>
          <p:cNvSpPr/>
          <p:nvPr/>
        </p:nvSpPr>
        <p:spPr>
          <a:xfrm>
            <a:off x="4667560" y="3984059"/>
            <a:ext cx="449803" cy="2237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화살표: 아래쪽 158">
            <a:extLst>
              <a:ext uri="{FF2B5EF4-FFF2-40B4-BE49-F238E27FC236}">
                <a16:creationId xmlns:a16="http://schemas.microsoft.com/office/drawing/2014/main" id="{0F623F01-14E4-42CB-A9F9-0BB90CED201D}"/>
              </a:ext>
            </a:extLst>
          </p:cNvPr>
          <p:cNvSpPr/>
          <p:nvPr/>
        </p:nvSpPr>
        <p:spPr>
          <a:xfrm>
            <a:off x="4711210" y="64276"/>
            <a:ext cx="384697" cy="58592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화살표: 아래쪽 197">
            <a:extLst>
              <a:ext uri="{FF2B5EF4-FFF2-40B4-BE49-F238E27FC236}">
                <a16:creationId xmlns:a16="http://schemas.microsoft.com/office/drawing/2014/main" id="{D6FF2C03-6573-48A0-9068-C1F26A22C224}"/>
              </a:ext>
            </a:extLst>
          </p:cNvPr>
          <p:cNvSpPr/>
          <p:nvPr/>
        </p:nvSpPr>
        <p:spPr>
          <a:xfrm>
            <a:off x="4701705" y="4435476"/>
            <a:ext cx="384697" cy="58592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DC8BCE2-E9EE-4EBF-8422-9283673D32F3}"/>
              </a:ext>
            </a:extLst>
          </p:cNvPr>
          <p:cNvSpPr/>
          <p:nvPr/>
        </p:nvSpPr>
        <p:spPr>
          <a:xfrm>
            <a:off x="1853458" y="5156839"/>
            <a:ext cx="302728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13AD01EF-9A03-4CDE-A335-D04E0EDB63DA}"/>
              </a:ext>
            </a:extLst>
          </p:cNvPr>
          <p:cNvSpPr/>
          <p:nvPr/>
        </p:nvSpPr>
        <p:spPr>
          <a:xfrm>
            <a:off x="4880743" y="5156839"/>
            <a:ext cx="302728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57265C3-3496-4414-86B2-1EF55A8DB6DE}"/>
              </a:ext>
            </a:extLst>
          </p:cNvPr>
          <p:cNvSpPr/>
          <p:nvPr/>
        </p:nvSpPr>
        <p:spPr>
          <a:xfrm>
            <a:off x="1968867" y="5325515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5240DBC2-2D1C-47FA-84FB-1A91FC05FF4C}"/>
              </a:ext>
            </a:extLst>
          </p:cNvPr>
          <p:cNvSpPr/>
          <p:nvPr/>
        </p:nvSpPr>
        <p:spPr>
          <a:xfrm>
            <a:off x="2217442" y="5325516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B3693F73-4D47-43FE-8B42-F68E5F09A7BF}"/>
              </a:ext>
            </a:extLst>
          </p:cNvPr>
          <p:cNvSpPr/>
          <p:nvPr/>
        </p:nvSpPr>
        <p:spPr>
          <a:xfrm>
            <a:off x="1968867" y="5698376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BFF3D02-0BA0-4073-A884-9C2605B6FB90}"/>
              </a:ext>
            </a:extLst>
          </p:cNvPr>
          <p:cNvSpPr/>
          <p:nvPr/>
        </p:nvSpPr>
        <p:spPr>
          <a:xfrm>
            <a:off x="2217442" y="5698377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7903578E-21DA-4E83-9098-F9CCEEE46CC2}"/>
              </a:ext>
            </a:extLst>
          </p:cNvPr>
          <p:cNvSpPr/>
          <p:nvPr/>
        </p:nvSpPr>
        <p:spPr>
          <a:xfrm>
            <a:off x="2501527" y="5325514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0C38784D-2ABC-47D5-A248-7883EA60800A}"/>
              </a:ext>
            </a:extLst>
          </p:cNvPr>
          <p:cNvSpPr/>
          <p:nvPr/>
        </p:nvSpPr>
        <p:spPr>
          <a:xfrm>
            <a:off x="2750102" y="5325515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E3B64D15-22BD-4960-80D5-578BF8F8F1CE}"/>
              </a:ext>
            </a:extLst>
          </p:cNvPr>
          <p:cNvSpPr/>
          <p:nvPr/>
        </p:nvSpPr>
        <p:spPr>
          <a:xfrm>
            <a:off x="2501527" y="5698375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636E9BEB-DC74-4A20-9BA0-303B2626B630}"/>
              </a:ext>
            </a:extLst>
          </p:cNvPr>
          <p:cNvSpPr/>
          <p:nvPr/>
        </p:nvSpPr>
        <p:spPr>
          <a:xfrm>
            <a:off x="2750102" y="5698376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2C53422E-0B1B-43AA-A2CA-F97BF8F3D40B}"/>
              </a:ext>
            </a:extLst>
          </p:cNvPr>
          <p:cNvSpPr/>
          <p:nvPr/>
        </p:nvSpPr>
        <p:spPr>
          <a:xfrm>
            <a:off x="3051943" y="5325513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8454496D-ECCB-4B29-81F2-093C0DD2A9E3}"/>
              </a:ext>
            </a:extLst>
          </p:cNvPr>
          <p:cNvSpPr/>
          <p:nvPr/>
        </p:nvSpPr>
        <p:spPr>
          <a:xfrm>
            <a:off x="3051943" y="5698374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7ECDD470-B035-479A-911F-C7C1184FC307}"/>
              </a:ext>
            </a:extLst>
          </p:cNvPr>
          <p:cNvSpPr/>
          <p:nvPr/>
        </p:nvSpPr>
        <p:spPr>
          <a:xfrm>
            <a:off x="3300518" y="5698375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FD6315C-5D73-466A-A8E8-C8BA8A9E9928}"/>
              </a:ext>
            </a:extLst>
          </p:cNvPr>
          <p:cNvSpPr/>
          <p:nvPr/>
        </p:nvSpPr>
        <p:spPr>
          <a:xfrm>
            <a:off x="3602358" y="5325512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34E96D87-9649-4402-BDC7-692731C9A710}"/>
              </a:ext>
            </a:extLst>
          </p:cNvPr>
          <p:cNvSpPr/>
          <p:nvPr/>
        </p:nvSpPr>
        <p:spPr>
          <a:xfrm>
            <a:off x="3602358" y="5698373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5F8BA500-E038-4D4D-BEDB-1A10405FFA12}"/>
              </a:ext>
            </a:extLst>
          </p:cNvPr>
          <p:cNvSpPr/>
          <p:nvPr/>
        </p:nvSpPr>
        <p:spPr>
          <a:xfrm>
            <a:off x="4135018" y="5325511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4C1349AD-A09C-48A8-BD43-B0E46B85C0AB}"/>
              </a:ext>
            </a:extLst>
          </p:cNvPr>
          <p:cNvSpPr/>
          <p:nvPr/>
        </p:nvSpPr>
        <p:spPr>
          <a:xfrm>
            <a:off x="4135018" y="5698372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EF567DDF-F583-428C-A80C-F95E97FB3772}"/>
              </a:ext>
            </a:extLst>
          </p:cNvPr>
          <p:cNvSpPr/>
          <p:nvPr/>
        </p:nvSpPr>
        <p:spPr>
          <a:xfrm>
            <a:off x="5369013" y="5325511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278E2E4C-F41A-43CA-B03A-08031543CEA5}"/>
              </a:ext>
            </a:extLst>
          </p:cNvPr>
          <p:cNvSpPr/>
          <p:nvPr/>
        </p:nvSpPr>
        <p:spPr>
          <a:xfrm>
            <a:off x="5369011" y="5710782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0BB581AE-0709-46E9-AFE5-DA312C743DF2}"/>
              </a:ext>
            </a:extLst>
          </p:cNvPr>
          <p:cNvSpPr/>
          <p:nvPr/>
        </p:nvSpPr>
        <p:spPr>
          <a:xfrm>
            <a:off x="5963819" y="5313101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CD810833-0EBD-4668-B3FA-F2930F2E2269}"/>
              </a:ext>
            </a:extLst>
          </p:cNvPr>
          <p:cNvSpPr/>
          <p:nvPr/>
        </p:nvSpPr>
        <p:spPr>
          <a:xfrm>
            <a:off x="5963817" y="5698372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58B34593-1D61-4BCB-A8E3-7B4AA6AF3FEB}"/>
              </a:ext>
            </a:extLst>
          </p:cNvPr>
          <p:cNvSpPr/>
          <p:nvPr/>
        </p:nvSpPr>
        <p:spPr>
          <a:xfrm>
            <a:off x="6518670" y="5313101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535A7760-E26C-47EE-8B73-2B3B98369DDB}"/>
              </a:ext>
            </a:extLst>
          </p:cNvPr>
          <p:cNvSpPr/>
          <p:nvPr/>
        </p:nvSpPr>
        <p:spPr>
          <a:xfrm>
            <a:off x="6518668" y="5698372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ECC57CB9-434E-4A98-A819-3B8BB13904A0}"/>
              </a:ext>
            </a:extLst>
          </p:cNvPr>
          <p:cNvSpPr/>
          <p:nvPr/>
        </p:nvSpPr>
        <p:spPr>
          <a:xfrm>
            <a:off x="6243461" y="5698373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ADA8039F-5C50-4059-A483-B916A49A6C92}"/>
              </a:ext>
            </a:extLst>
          </p:cNvPr>
          <p:cNvSpPr/>
          <p:nvPr/>
        </p:nvSpPr>
        <p:spPr>
          <a:xfrm>
            <a:off x="7113476" y="5300691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69968176-31F2-4E80-9A51-BA78C756F1B8}"/>
              </a:ext>
            </a:extLst>
          </p:cNvPr>
          <p:cNvSpPr/>
          <p:nvPr/>
        </p:nvSpPr>
        <p:spPr>
          <a:xfrm>
            <a:off x="6838269" y="5300692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31B65AE9-F4DA-4818-A754-406943CF27E7}"/>
              </a:ext>
            </a:extLst>
          </p:cNvPr>
          <p:cNvSpPr/>
          <p:nvPr/>
        </p:nvSpPr>
        <p:spPr>
          <a:xfrm>
            <a:off x="7113474" y="5685962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D1DA95D-74E9-4E5C-9B91-5CE3E64BD943}"/>
              </a:ext>
            </a:extLst>
          </p:cNvPr>
          <p:cNvSpPr/>
          <p:nvPr/>
        </p:nvSpPr>
        <p:spPr>
          <a:xfrm>
            <a:off x="6838267" y="5685963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0C3A66FF-738A-47DE-9BF6-4DC9A81F92F1}"/>
              </a:ext>
            </a:extLst>
          </p:cNvPr>
          <p:cNvSpPr/>
          <p:nvPr/>
        </p:nvSpPr>
        <p:spPr>
          <a:xfrm>
            <a:off x="7646136" y="5300691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C839F9C1-F8E1-49A7-AD8C-C70C6865EC2E}"/>
              </a:ext>
            </a:extLst>
          </p:cNvPr>
          <p:cNvSpPr/>
          <p:nvPr/>
        </p:nvSpPr>
        <p:spPr>
          <a:xfrm>
            <a:off x="7370929" y="5300692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B46D9F85-41CA-4DE1-8B90-5FEBEB539923}"/>
              </a:ext>
            </a:extLst>
          </p:cNvPr>
          <p:cNvSpPr/>
          <p:nvPr/>
        </p:nvSpPr>
        <p:spPr>
          <a:xfrm>
            <a:off x="7646134" y="5685962"/>
            <a:ext cx="248575" cy="24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1F774240-8A2B-43C2-A78A-05B004EF366A}"/>
              </a:ext>
            </a:extLst>
          </p:cNvPr>
          <p:cNvSpPr/>
          <p:nvPr/>
        </p:nvSpPr>
        <p:spPr>
          <a:xfrm>
            <a:off x="7370927" y="5685963"/>
            <a:ext cx="248575" cy="248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3" name="화살표: 오른쪽 232">
            <a:extLst>
              <a:ext uri="{FF2B5EF4-FFF2-40B4-BE49-F238E27FC236}">
                <a16:creationId xmlns:a16="http://schemas.microsoft.com/office/drawing/2014/main" id="{50659D32-8FE3-4B34-B379-B428CCFD5271}"/>
              </a:ext>
            </a:extLst>
          </p:cNvPr>
          <p:cNvSpPr/>
          <p:nvPr/>
        </p:nvSpPr>
        <p:spPr>
          <a:xfrm flipH="1">
            <a:off x="4648321" y="5226039"/>
            <a:ext cx="449803" cy="223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화살표: 오른쪽 233">
            <a:extLst>
              <a:ext uri="{FF2B5EF4-FFF2-40B4-BE49-F238E27FC236}">
                <a16:creationId xmlns:a16="http://schemas.microsoft.com/office/drawing/2014/main" id="{046B0960-CE15-4F43-A8FB-B3D97441007C}"/>
              </a:ext>
            </a:extLst>
          </p:cNvPr>
          <p:cNvSpPr/>
          <p:nvPr/>
        </p:nvSpPr>
        <p:spPr>
          <a:xfrm flipH="1">
            <a:off x="4660280" y="5483376"/>
            <a:ext cx="449803" cy="223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화살표: 오른쪽 235">
            <a:extLst>
              <a:ext uri="{FF2B5EF4-FFF2-40B4-BE49-F238E27FC236}">
                <a16:creationId xmlns:a16="http://schemas.microsoft.com/office/drawing/2014/main" id="{A061839B-9E20-4F27-B26F-F72C04E2708A}"/>
              </a:ext>
            </a:extLst>
          </p:cNvPr>
          <p:cNvSpPr/>
          <p:nvPr/>
        </p:nvSpPr>
        <p:spPr>
          <a:xfrm>
            <a:off x="4688392" y="5883911"/>
            <a:ext cx="449803" cy="2237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화살표: 오른쪽 236">
            <a:extLst>
              <a:ext uri="{FF2B5EF4-FFF2-40B4-BE49-F238E27FC236}">
                <a16:creationId xmlns:a16="http://schemas.microsoft.com/office/drawing/2014/main" id="{68CD7CC9-2A8B-4FE9-A7DB-87E6D11F3A2C}"/>
              </a:ext>
            </a:extLst>
          </p:cNvPr>
          <p:cNvSpPr/>
          <p:nvPr/>
        </p:nvSpPr>
        <p:spPr>
          <a:xfrm>
            <a:off x="4688392" y="6144103"/>
            <a:ext cx="449803" cy="2237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화살표: 오른쪽 237">
            <a:extLst>
              <a:ext uri="{FF2B5EF4-FFF2-40B4-BE49-F238E27FC236}">
                <a16:creationId xmlns:a16="http://schemas.microsoft.com/office/drawing/2014/main" id="{D60AC52E-A1D3-4CB4-8484-1C693F35260F}"/>
              </a:ext>
            </a:extLst>
          </p:cNvPr>
          <p:cNvSpPr/>
          <p:nvPr/>
        </p:nvSpPr>
        <p:spPr>
          <a:xfrm>
            <a:off x="4676559" y="6383680"/>
            <a:ext cx="217503" cy="2237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7E96F499-0ED6-4D91-A5E1-91A850DCB099}"/>
              </a:ext>
            </a:extLst>
          </p:cNvPr>
          <p:cNvSpPr/>
          <p:nvPr/>
        </p:nvSpPr>
        <p:spPr>
          <a:xfrm>
            <a:off x="3287205" y="5180721"/>
            <a:ext cx="3160439" cy="8905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화살표: 오른쪽 238">
            <a:extLst>
              <a:ext uri="{FF2B5EF4-FFF2-40B4-BE49-F238E27FC236}">
                <a16:creationId xmlns:a16="http://schemas.microsoft.com/office/drawing/2014/main" id="{B1397A88-B38F-49F4-B505-735FDE96446A}"/>
              </a:ext>
            </a:extLst>
          </p:cNvPr>
          <p:cNvSpPr/>
          <p:nvPr/>
        </p:nvSpPr>
        <p:spPr>
          <a:xfrm flipH="1">
            <a:off x="4867429" y="5698032"/>
            <a:ext cx="249933" cy="223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68A29FF0-CA38-407C-865F-7550D152A0DE}"/>
              </a:ext>
            </a:extLst>
          </p:cNvPr>
          <p:cNvSpPr txBox="1"/>
          <p:nvPr/>
        </p:nvSpPr>
        <p:spPr>
          <a:xfrm>
            <a:off x="3071923" y="6136511"/>
            <a:ext cx="56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BF34BD0-E5F2-45A9-B924-5126A490CE43}"/>
              </a:ext>
            </a:extLst>
          </p:cNvPr>
          <p:cNvSpPr txBox="1"/>
          <p:nvPr/>
        </p:nvSpPr>
        <p:spPr>
          <a:xfrm>
            <a:off x="6236804" y="6144103"/>
            <a:ext cx="56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373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0FFE14-060D-4544-979E-C881925006D5}"/>
              </a:ext>
            </a:extLst>
          </p:cNvPr>
          <p:cNvCxnSpPr/>
          <p:nvPr/>
        </p:nvCxnSpPr>
        <p:spPr>
          <a:xfrm>
            <a:off x="1981200" y="2070100"/>
            <a:ext cx="21971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E2A3BD-FE85-4BB4-8857-64094BD3B45C}"/>
              </a:ext>
            </a:extLst>
          </p:cNvPr>
          <p:cNvCxnSpPr/>
          <p:nvPr/>
        </p:nvCxnSpPr>
        <p:spPr>
          <a:xfrm>
            <a:off x="5016500" y="3162278"/>
            <a:ext cx="21971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원호 4">
            <a:extLst>
              <a:ext uri="{FF2B5EF4-FFF2-40B4-BE49-F238E27FC236}">
                <a16:creationId xmlns:a16="http://schemas.microsoft.com/office/drawing/2014/main" id="{1F3E892A-90E1-4A9D-B1CC-F5F278A6B1CE}"/>
              </a:ext>
            </a:extLst>
          </p:cNvPr>
          <p:cNvSpPr/>
          <p:nvPr/>
        </p:nvSpPr>
        <p:spPr>
          <a:xfrm>
            <a:off x="3879850" y="2070099"/>
            <a:ext cx="596900" cy="1028700"/>
          </a:xfrm>
          <a:prstGeom prst="arc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0D024B77-D089-4ACA-85D9-64C74D933D40}"/>
              </a:ext>
            </a:extLst>
          </p:cNvPr>
          <p:cNvSpPr/>
          <p:nvPr/>
        </p:nvSpPr>
        <p:spPr>
          <a:xfrm flipH="1" flipV="1">
            <a:off x="4476750" y="1930375"/>
            <a:ext cx="1079500" cy="1219203"/>
          </a:xfrm>
          <a:prstGeom prst="arc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BD3FC16-33A0-49B9-A0E4-59FC3A5FAF35}"/>
              </a:ext>
            </a:extLst>
          </p:cNvPr>
          <p:cNvCxnSpPr/>
          <p:nvPr/>
        </p:nvCxnSpPr>
        <p:spPr>
          <a:xfrm>
            <a:off x="1962150" y="3835447"/>
            <a:ext cx="21971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10BC26-236A-4C23-A52C-6BD2C4D0D37A}"/>
              </a:ext>
            </a:extLst>
          </p:cNvPr>
          <p:cNvCxnSpPr/>
          <p:nvPr/>
        </p:nvCxnSpPr>
        <p:spPr>
          <a:xfrm>
            <a:off x="4997450" y="4927625"/>
            <a:ext cx="21971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원호 8">
            <a:extLst>
              <a:ext uri="{FF2B5EF4-FFF2-40B4-BE49-F238E27FC236}">
                <a16:creationId xmlns:a16="http://schemas.microsoft.com/office/drawing/2014/main" id="{CFC1389C-79C2-44F5-8C1B-28FE30C0D721}"/>
              </a:ext>
            </a:extLst>
          </p:cNvPr>
          <p:cNvSpPr/>
          <p:nvPr/>
        </p:nvSpPr>
        <p:spPr>
          <a:xfrm>
            <a:off x="3860800" y="3835446"/>
            <a:ext cx="596900" cy="1028700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8F3E29D3-5681-4BC9-9B18-18DA01806677}"/>
              </a:ext>
            </a:extLst>
          </p:cNvPr>
          <p:cNvSpPr/>
          <p:nvPr/>
        </p:nvSpPr>
        <p:spPr>
          <a:xfrm flipH="1" flipV="1">
            <a:off x="4457700" y="3695722"/>
            <a:ext cx="1079500" cy="1219203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472E13-9C06-40F8-A9A2-9F0F455E337D}"/>
              </a:ext>
            </a:extLst>
          </p:cNvPr>
          <p:cNvCxnSpPr/>
          <p:nvPr/>
        </p:nvCxnSpPr>
        <p:spPr>
          <a:xfrm>
            <a:off x="1962150" y="3530600"/>
            <a:ext cx="5251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383D98-AD22-40B3-A34B-E4334E525FCF}"/>
              </a:ext>
            </a:extLst>
          </p:cNvPr>
          <p:cNvSpPr txBox="1"/>
          <p:nvPr/>
        </p:nvSpPr>
        <p:spPr>
          <a:xfrm>
            <a:off x="2630748" y="151025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0F8D49-3DF4-4F3A-9289-51CB66B97BE4}"/>
              </a:ext>
            </a:extLst>
          </p:cNvPr>
          <p:cNvSpPr txBox="1"/>
          <p:nvPr/>
        </p:nvSpPr>
        <p:spPr>
          <a:xfrm>
            <a:off x="5688490" y="151025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endParaRPr lang="ko-KR" altLang="en-US" dirty="0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9A1F8F59-56B6-4931-AF48-97E0FC26C9B4}"/>
              </a:ext>
            </a:extLst>
          </p:cNvPr>
          <p:cNvSpPr/>
          <p:nvPr/>
        </p:nvSpPr>
        <p:spPr>
          <a:xfrm>
            <a:off x="5016500" y="2070099"/>
            <a:ext cx="539750" cy="10667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7A91CC-CD1B-46B4-B5E7-AAB59EAE2475}"/>
              </a:ext>
            </a:extLst>
          </p:cNvPr>
          <p:cNvSpPr txBox="1"/>
          <p:nvPr/>
        </p:nvSpPr>
        <p:spPr>
          <a:xfrm>
            <a:off x="5726590" y="239238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en-US" altLang="ko-KR" dirty="0" err="1"/>
              <a:t>qVbi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F9DABF-86CD-402B-B0D8-236363E22E80}"/>
              </a:ext>
            </a:extLst>
          </p:cNvPr>
          <p:cNvSpPr txBox="1"/>
          <p:nvPr/>
        </p:nvSpPr>
        <p:spPr>
          <a:xfrm>
            <a:off x="1962150" y="31427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77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20A2A-C499-49ED-952C-CAAF36E98973}"/>
              </a:ext>
            </a:extLst>
          </p:cNvPr>
          <p:cNvSpPr txBox="1"/>
          <p:nvPr/>
        </p:nvSpPr>
        <p:spPr>
          <a:xfrm>
            <a:off x="4204772" y="2449584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9C18D45-F96B-4091-8E87-BB06E2466033}"/>
              </a:ext>
            </a:extLst>
          </p:cNvPr>
          <p:cNvSpPr/>
          <p:nvPr/>
        </p:nvSpPr>
        <p:spPr>
          <a:xfrm>
            <a:off x="4783612" y="26690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902A007-CC98-431E-945D-CDB5A57D9B91}"/>
              </a:ext>
            </a:extLst>
          </p:cNvPr>
          <p:cNvSpPr/>
          <p:nvPr/>
        </p:nvSpPr>
        <p:spPr>
          <a:xfrm>
            <a:off x="4390483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64A2047-E665-475E-B89C-BBC3F5F94170}"/>
              </a:ext>
            </a:extLst>
          </p:cNvPr>
          <p:cNvSpPr/>
          <p:nvPr/>
        </p:nvSpPr>
        <p:spPr>
          <a:xfrm>
            <a:off x="4381360" y="2210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F46E912-4CB1-47E0-BBFA-7503AD3791E0}"/>
              </a:ext>
            </a:extLst>
          </p:cNvPr>
          <p:cNvSpPr/>
          <p:nvPr/>
        </p:nvSpPr>
        <p:spPr>
          <a:xfrm>
            <a:off x="3992006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75BE1-70E5-43F9-9728-9929194BE0A7}"/>
              </a:ext>
            </a:extLst>
          </p:cNvPr>
          <p:cNvSpPr txBox="1"/>
          <p:nvPr/>
        </p:nvSpPr>
        <p:spPr>
          <a:xfrm>
            <a:off x="5309743" y="2449584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CDA703-055B-481E-B198-ABC128ABADDE}"/>
              </a:ext>
            </a:extLst>
          </p:cNvPr>
          <p:cNvSpPr/>
          <p:nvPr/>
        </p:nvSpPr>
        <p:spPr>
          <a:xfrm>
            <a:off x="5490770" y="22105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58D860-2974-48C3-9437-B2FA749A24B9}"/>
              </a:ext>
            </a:extLst>
          </p:cNvPr>
          <p:cNvSpPr/>
          <p:nvPr/>
        </p:nvSpPr>
        <p:spPr>
          <a:xfrm>
            <a:off x="5888583" y="26690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DF63AD-0139-4F60-88D2-C4589BB128D8}"/>
              </a:ext>
            </a:extLst>
          </p:cNvPr>
          <p:cNvSpPr/>
          <p:nvPr/>
        </p:nvSpPr>
        <p:spPr>
          <a:xfrm>
            <a:off x="5495454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63C767D-7DB6-4D50-9EFF-A140822040D0}"/>
              </a:ext>
            </a:extLst>
          </p:cNvPr>
          <p:cNvSpPr/>
          <p:nvPr/>
        </p:nvSpPr>
        <p:spPr>
          <a:xfrm>
            <a:off x="5096977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604249-DCB7-4463-A48F-713A9C8280B3}"/>
              </a:ext>
            </a:extLst>
          </p:cNvPr>
          <p:cNvSpPr txBox="1"/>
          <p:nvPr/>
        </p:nvSpPr>
        <p:spPr>
          <a:xfrm>
            <a:off x="4204772" y="3730460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8649DF7-F9A5-4E78-9A38-F48236F8C8A8}"/>
              </a:ext>
            </a:extLst>
          </p:cNvPr>
          <p:cNvSpPr/>
          <p:nvPr/>
        </p:nvSpPr>
        <p:spPr>
          <a:xfrm>
            <a:off x="4390483" y="3523043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E88C101-F3B1-41C7-950D-75916655F871}"/>
              </a:ext>
            </a:extLst>
          </p:cNvPr>
          <p:cNvSpPr/>
          <p:nvPr/>
        </p:nvSpPr>
        <p:spPr>
          <a:xfrm>
            <a:off x="4783612" y="3937877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224B5A3-45D2-40B9-9784-B0C2BE7F5655}"/>
              </a:ext>
            </a:extLst>
          </p:cNvPr>
          <p:cNvSpPr/>
          <p:nvPr/>
        </p:nvSpPr>
        <p:spPr>
          <a:xfrm>
            <a:off x="4390483" y="4396378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86F788-1D08-4EF0-AB8E-1C25FCEDE779}"/>
              </a:ext>
            </a:extLst>
          </p:cNvPr>
          <p:cNvSpPr/>
          <p:nvPr/>
        </p:nvSpPr>
        <p:spPr>
          <a:xfrm>
            <a:off x="3992006" y="3942258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E4250C-FC21-45D6-BABB-39C6F40F1115}"/>
              </a:ext>
            </a:extLst>
          </p:cNvPr>
          <p:cNvSpPr txBox="1"/>
          <p:nvPr/>
        </p:nvSpPr>
        <p:spPr>
          <a:xfrm>
            <a:off x="3072747" y="2461623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91F1340-065E-4B75-B882-B64C596CB8CF}"/>
              </a:ext>
            </a:extLst>
          </p:cNvPr>
          <p:cNvSpPr/>
          <p:nvPr/>
        </p:nvSpPr>
        <p:spPr>
          <a:xfrm>
            <a:off x="3258458" y="2254206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AA7A97-5044-4756-AC6F-28642B03CB17}"/>
              </a:ext>
            </a:extLst>
          </p:cNvPr>
          <p:cNvSpPr/>
          <p:nvPr/>
        </p:nvSpPr>
        <p:spPr>
          <a:xfrm>
            <a:off x="3651587" y="26690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0FC40F-4FE8-4DD1-AA35-28ADC1B5654B}"/>
              </a:ext>
            </a:extLst>
          </p:cNvPr>
          <p:cNvSpPr/>
          <p:nvPr/>
        </p:nvSpPr>
        <p:spPr>
          <a:xfrm>
            <a:off x="3258458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4F4ACE6-6FD5-4C36-A6F2-60A6DC8E3F10}"/>
              </a:ext>
            </a:extLst>
          </p:cNvPr>
          <p:cNvSpPr/>
          <p:nvPr/>
        </p:nvSpPr>
        <p:spPr>
          <a:xfrm>
            <a:off x="2859981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DA32AE-1630-4F9C-B441-A1E9B0A7641F}"/>
              </a:ext>
            </a:extLst>
          </p:cNvPr>
          <p:cNvSpPr txBox="1"/>
          <p:nvPr/>
        </p:nvSpPr>
        <p:spPr>
          <a:xfrm>
            <a:off x="4195649" y="1239516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0FD6DBE-E4C7-4AED-8539-9AF499A07863}"/>
              </a:ext>
            </a:extLst>
          </p:cNvPr>
          <p:cNvSpPr/>
          <p:nvPr/>
        </p:nvSpPr>
        <p:spPr>
          <a:xfrm>
            <a:off x="4381360" y="1032099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03DEF6-5A43-49AA-B1C3-C89C3FD370EC}"/>
              </a:ext>
            </a:extLst>
          </p:cNvPr>
          <p:cNvSpPr/>
          <p:nvPr/>
        </p:nvSpPr>
        <p:spPr>
          <a:xfrm>
            <a:off x="4774489" y="1446933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40071A4-7F72-483A-8E89-E0FC8996A122}"/>
              </a:ext>
            </a:extLst>
          </p:cNvPr>
          <p:cNvSpPr/>
          <p:nvPr/>
        </p:nvSpPr>
        <p:spPr>
          <a:xfrm>
            <a:off x="4381360" y="1905434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B9AFD42-C043-47B7-BD43-977AA2B984D2}"/>
              </a:ext>
            </a:extLst>
          </p:cNvPr>
          <p:cNvSpPr/>
          <p:nvPr/>
        </p:nvSpPr>
        <p:spPr>
          <a:xfrm>
            <a:off x="3982883" y="1451314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46A25-A3A3-4DEB-A55A-796281BF2A9D}"/>
              </a:ext>
            </a:extLst>
          </p:cNvPr>
          <p:cNvSpPr/>
          <p:nvPr/>
        </p:nvSpPr>
        <p:spPr>
          <a:xfrm>
            <a:off x="3525295" y="1843086"/>
            <a:ext cx="1906055" cy="190605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28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525C24A7-8257-4480-9EDE-1676CDB715BB}"/>
              </a:ext>
            </a:extLst>
          </p:cNvPr>
          <p:cNvSpPr/>
          <p:nvPr/>
        </p:nvSpPr>
        <p:spPr>
          <a:xfrm>
            <a:off x="4847208" y="3056138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B7CECB43-68D4-4B89-888E-64C67C34C100}"/>
              </a:ext>
            </a:extLst>
          </p:cNvPr>
          <p:cNvSpPr/>
          <p:nvPr/>
        </p:nvSpPr>
        <p:spPr>
          <a:xfrm>
            <a:off x="3009531" y="1704514"/>
            <a:ext cx="1447060" cy="324034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원호 3">
            <a:extLst>
              <a:ext uri="{FF2B5EF4-FFF2-40B4-BE49-F238E27FC236}">
                <a16:creationId xmlns:a16="http://schemas.microsoft.com/office/drawing/2014/main" id="{C2E5B185-D583-453F-AB52-55FDCC8E8C7B}"/>
              </a:ext>
            </a:extLst>
          </p:cNvPr>
          <p:cNvSpPr/>
          <p:nvPr/>
        </p:nvSpPr>
        <p:spPr>
          <a:xfrm flipH="1">
            <a:off x="5610687" y="1704514"/>
            <a:ext cx="1447060" cy="324034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107D3E2-1F95-4365-9620-C33D21CD1517}"/>
              </a:ext>
            </a:extLst>
          </p:cNvPr>
          <p:cNvCxnSpPr/>
          <p:nvPr/>
        </p:nvCxnSpPr>
        <p:spPr>
          <a:xfrm>
            <a:off x="4554245" y="2814221"/>
            <a:ext cx="8966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DAF9394-F507-4B11-BEE4-66C4262F83DC}"/>
              </a:ext>
            </a:extLst>
          </p:cNvPr>
          <p:cNvCxnSpPr/>
          <p:nvPr/>
        </p:nvCxnSpPr>
        <p:spPr>
          <a:xfrm>
            <a:off x="4585317" y="2539013"/>
            <a:ext cx="8966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7AF856-7D97-47D9-A898-15643E840CC5}"/>
              </a:ext>
            </a:extLst>
          </p:cNvPr>
          <p:cNvCxnSpPr/>
          <p:nvPr/>
        </p:nvCxnSpPr>
        <p:spPr>
          <a:xfrm>
            <a:off x="4585317" y="2379215"/>
            <a:ext cx="8966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F30C1E2-A9D7-4417-A06E-0AA47A5B4D88}"/>
              </a:ext>
            </a:extLst>
          </p:cNvPr>
          <p:cNvCxnSpPr/>
          <p:nvPr/>
        </p:nvCxnSpPr>
        <p:spPr>
          <a:xfrm>
            <a:off x="4585317" y="2308194"/>
            <a:ext cx="8966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E3A0A0D-9999-44A4-B3F4-323A840D019B}"/>
              </a:ext>
            </a:extLst>
          </p:cNvPr>
          <p:cNvCxnSpPr/>
          <p:nvPr/>
        </p:nvCxnSpPr>
        <p:spPr>
          <a:xfrm>
            <a:off x="4585317" y="2272683"/>
            <a:ext cx="8966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5EC2193-5340-4B8B-9D46-F7CACA01FE94}"/>
              </a:ext>
            </a:extLst>
          </p:cNvPr>
          <p:cNvCxnSpPr/>
          <p:nvPr/>
        </p:nvCxnSpPr>
        <p:spPr>
          <a:xfrm>
            <a:off x="4585317" y="2246050"/>
            <a:ext cx="8966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45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75E1359-E14D-49D7-BB82-C489DF8A8C2D}"/>
              </a:ext>
            </a:extLst>
          </p:cNvPr>
          <p:cNvSpPr/>
          <p:nvPr/>
        </p:nvSpPr>
        <p:spPr>
          <a:xfrm>
            <a:off x="1837677" y="3517777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2F91CFAD-AC25-41E0-8C0B-0F92E318F76C}"/>
              </a:ext>
            </a:extLst>
          </p:cNvPr>
          <p:cNvSpPr/>
          <p:nvPr/>
        </p:nvSpPr>
        <p:spPr>
          <a:xfrm flipH="1">
            <a:off x="7856729" y="2270465"/>
            <a:ext cx="1447060" cy="324034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1E55271-7632-4E82-B3C0-05E1355A1533}"/>
              </a:ext>
            </a:extLst>
          </p:cNvPr>
          <p:cNvSpPr/>
          <p:nvPr/>
        </p:nvSpPr>
        <p:spPr>
          <a:xfrm>
            <a:off x="2601156" y="3517777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F87A42C-8734-4E29-A009-C5C229DE7A97}"/>
              </a:ext>
            </a:extLst>
          </p:cNvPr>
          <p:cNvSpPr/>
          <p:nvPr/>
        </p:nvSpPr>
        <p:spPr>
          <a:xfrm>
            <a:off x="3320245" y="3517777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C484FEB-F49F-47B5-B30E-DFF42890195B}"/>
              </a:ext>
            </a:extLst>
          </p:cNvPr>
          <p:cNvSpPr/>
          <p:nvPr/>
        </p:nvSpPr>
        <p:spPr>
          <a:xfrm>
            <a:off x="4083724" y="3517777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9822D18-AC4F-463C-B1F3-1CDD86BBBC12}"/>
              </a:ext>
            </a:extLst>
          </p:cNvPr>
          <p:cNvSpPr/>
          <p:nvPr/>
        </p:nvSpPr>
        <p:spPr>
          <a:xfrm>
            <a:off x="4847203" y="3517777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2E3A1C0-AE8C-46C3-B0BF-123BC9B5BD74}"/>
              </a:ext>
            </a:extLst>
          </p:cNvPr>
          <p:cNvSpPr/>
          <p:nvPr/>
        </p:nvSpPr>
        <p:spPr>
          <a:xfrm>
            <a:off x="5610682" y="3517777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35A1A7F-8E92-41A3-AE57-3A3A633A3670}"/>
              </a:ext>
            </a:extLst>
          </p:cNvPr>
          <p:cNvSpPr/>
          <p:nvPr/>
        </p:nvSpPr>
        <p:spPr>
          <a:xfrm>
            <a:off x="6329771" y="3517777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80733C-EAD4-4814-AD33-6FD0744C5C6E}"/>
              </a:ext>
            </a:extLst>
          </p:cNvPr>
          <p:cNvSpPr/>
          <p:nvPr/>
        </p:nvSpPr>
        <p:spPr>
          <a:xfrm>
            <a:off x="7093250" y="3517777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1B486114-EF43-45AA-8599-642DD7DBE3E9}"/>
              </a:ext>
            </a:extLst>
          </p:cNvPr>
          <p:cNvSpPr/>
          <p:nvPr/>
        </p:nvSpPr>
        <p:spPr>
          <a:xfrm>
            <a:off x="0" y="2270465"/>
            <a:ext cx="1447060" cy="324034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A3CA9A-FEB5-4247-9453-BF2813DE17A4}"/>
              </a:ext>
            </a:extLst>
          </p:cNvPr>
          <p:cNvGrpSpPr/>
          <p:nvPr/>
        </p:nvGrpSpPr>
        <p:grpSpPr>
          <a:xfrm>
            <a:off x="2210539" y="3331346"/>
            <a:ext cx="372862" cy="1118586"/>
            <a:chOff x="4148841" y="1961965"/>
            <a:chExt cx="372862" cy="1118586"/>
          </a:xfrm>
        </p:grpSpPr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76BA0CDA-479B-46E4-8263-BA2B77A7B389}"/>
                </a:ext>
              </a:extLst>
            </p:cNvPr>
            <p:cNvSpPr/>
            <p:nvPr/>
          </p:nvSpPr>
          <p:spPr>
            <a:xfrm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원호 27">
              <a:extLst>
                <a:ext uri="{FF2B5EF4-FFF2-40B4-BE49-F238E27FC236}">
                  <a16:creationId xmlns:a16="http://schemas.microsoft.com/office/drawing/2014/main" id="{1D45558F-BE2D-402E-B6B3-E5DDC8D3FA75}"/>
                </a:ext>
              </a:extLst>
            </p:cNvPr>
            <p:cNvSpPr/>
            <p:nvPr/>
          </p:nvSpPr>
          <p:spPr>
            <a:xfrm flipH="1"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87AA147-EED5-4532-BD4D-6A44BF44BBBF}"/>
              </a:ext>
            </a:extLst>
          </p:cNvPr>
          <p:cNvGrpSpPr/>
          <p:nvPr/>
        </p:nvGrpSpPr>
        <p:grpSpPr>
          <a:xfrm>
            <a:off x="2956258" y="3331346"/>
            <a:ext cx="372862" cy="1118586"/>
            <a:chOff x="4148841" y="1961965"/>
            <a:chExt cx="372862" cy="1118586"/>
          </a:xfrm>
        </p:grpSpPr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B07B637A-4EF0-4969-84D5-5FA847725FDC}"/>
                </a:ext>
              </a:extLst>
            </p:cNvPr>
            <p:cNvSpPr/>
            <p:nvPr/>
          </p:nvSpPr>
          <p:spPr>
            <a:xfrm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408ECFFA-47F8-47AA-A291-E56FF2906806}"/>
                </a:ext>
              </a:extLst>
            </p:cNvPr>
            <p:cNvSpPr/>
            <p:nvPr/>
          </p:nvSpPr>
          <p:spPr>
            <a:xfrm flipH="1"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309DC93-B3AA-4EC5-BF53-77C8DECD339D}"/>
              </a:ext>
            </a:extLst>
          </p:cNvPr>
          <p:cNvGrpSpPr/>
          <p:nvPr/>
        </p:nvGrpSpPr>
        <p:grpSpPr>
          <a:xfrm>
            <a:off x="3710864" y="3331346"/>
            <a:ext cx="372862" cy="1118586"/>
            <a:chOff x="4148841" y="1961965"/>
            <a:chExt cx="372862" cy="1118586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2AD6CBCF-D13B-4C4E-A841-E79F46337816}"/>
                </a:ext>
              </a:extLst>
            </p:cNvPr>
            <p:cNvSpPr/>
            <p:nvPr/>
          </p:nvSpPr>
          <p:spPr>
            <a:xfrm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74BF4618-6A64-44F1-B77C-B30EC836584E}"/>
                </a:ext>
              </a:extLst>
            </p:cNvPr>
            <p:cNvSpPr/>
            <p:nvPr/>
          </p:nvSpPr>
          <p:spPr>
            <a:xfrm flipH="1"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72279F4-60FB-41D9-B22F-2D40F09AE6DE}"/>
              </a:ext>
            </a:extLst>
          </p:cNvPr>
          <p:cNvGrpSpPr/>
          <p:nvPr/>
        </p:nvGrpSpPr>
        <p:grpSpPr>
          <a:xfrm>
            <a:off x="4456583" y="3331346"/>
            <a:ext cx="372862" cy="1118586"/>
            <a:chOff x="4148841" y="1961965"/>
            <a:chExt cx="372862" cy="1118586"/>
          </a:xfrm>
        </p:grpSpPr>
        <p:sp>
          <p:nvSpPr>
            <p:cNvPr id="37" name="원호 36">
              <a:extLst>
                <a:ext uri="{FF2B5EF4-FFF2-40B4-BE49-F238E27FC236}">
                  <a16:creationId xmlns:a16="http://schemas.microsoft.com/office/drawing/2014/main" id="{8295743E-356F-486E-AB38-F7FC3FE246C1}"/>
                </a:ext>
              </a:extLst>
            </p:cNvPr>
            <p:cNvSpPr/>
            <p:nvPr/>
          </p:nvSpPr>
          <p:spPr>
            <a:xfrm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DAAFDA5E-F4AB-4D52-BB18-895FCBA803B4}"/>
                </a:ext>
              </a:extLst>
            </p:cNvPr>
            <p:cNvSpPr/>
            <p:nvPr/>
          </p:nvSpPr>
          <p:spPr>
            <a:xfrm flipH="1"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962EE9A-3676-4325-8502-EA7E9132402F}"/>
              </a:ext>
            </a:extLst>
          </p:cNvPr>
          <p:cNvGrpSpPr/>
          <p:nvPr/>
        </p:nvGrpSpPr>
        <p:grpSpPr>
          <a:xfrm>
            <a:off x="5224505" y="3315810"/>
            <a:ext cx="372862" cy="1118586"/>
            <a:chOff x="4148841" y="1961965"/>
            <a:chExt cx="372862" cy="1118586"/>
          </a:xfrm>
        </p:grpSpPr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0415D8B0-B1B8-48F3-968B-4F8EF3DDF74B}"/>
                </a:ext>
              </a:extLst>
            </p:cNvPr>
            <p:cNvSpPr/>
            <p:nvPr/>
          </p:nvSpPr>
          <p:spPr>
            <a:xfrm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C7E28166-0104-4480-B897-FD0779F72626}"/>
                </a:ext>
              </a:extLst>
            </p:cNvPr>
            <p:cNvSpPr/>
            <p:nvPr/>
          </p:nvSpPr>
          <p:spPr>
            <a:xfrm flipH="1"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82CA200-7F94-4065-A9B4-839AC5E39A41}"/>
              </a:ext>
            </a:extLst>
          </p:cNvPr>
          <p:cNvGrpSpPr/>
          <p:nvPr/>
        </p:nvGrpSpPr>
        <p:grpSpPr>
          <a:xfrm>
            <a:off x="5970224" y="3315810"/>
            <a:ext cx="372862" cy="1118586"/>
            <a:chOff x="4148841" y="1961965"/>
            <a:chExt cx="372862" cy="1118586"/>
          </a:xfrm>
        </p:grpSpPr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EEB3D4F5-0F12-4888-8CF7-E1974C5D4ED2}"/>
                </a:ext>
              </a:extLst>
            </p:cNvPr>
            <p:cNvSpPr/>
            <p:nvPr/>
          </p:nvSpPr>
          <p:spPr>
            <a:xfrm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90816474-B5C6-4191-981D-CC28F5205365}"/>
                </a:ext>
              </a:extLst>
            </p:cNvPr>
            <p:cNvSpPr/>
            <p:nvPr/>
          </p:nvSpPr>
          <p:spPr>
            <a:xfrm flipH="1"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5F039E2-B714-450D-AB36-6E419AD7F5F6}"/>
              </a:ext>
            </a:extLst>
          </p:cNvPr>
          <p:cNvGrpSpPr/>
          <p:nvPr/>
        </p:nvGrpSpPr>
        <p:grpSpPr>
          <a:xfrm>
            <a:off x="6715945" y="3318031"/>
            <a:ext cx="372862" cy="1118586"/>
            <a:chOff x="4148841" y="1961965"/>
            <a:chExt cx="372862" cy="1118586"/>
          </a:xfrm>
        </p:grpSpPr>
        <p:sp>
          <p:nvSpPr>
            <p:cNvPr id="46" name="원호 45">
              <a:extLst>
                <a:ext uri="{FF2B5EF4-FFF2-40B4-BE49-F238E27FC236}">
                  <a16:creationId xmlns:a16="http://schemas.microsoft.com/office/drawing/2014/main" id="{0C109B32-B614-4FEB-953A-3F4AF82D2E94}"/>
                </a:ext>
              </a:extLst>
            </p:cNvPr>
            <p:cNvSpPr/>
            <p:nvPr/>
          </p:nvSpPr>
          <p:spPr>
            <a:xfrm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E744D5CB-71C9-469D-97D6-1E26A780E84D}"/>
                </a:ext>
              </a:extLst>
            </p:cNvPr>
            <p:cNvSpPr/>
            <p:nvPr/>
          </p:nvSpPr>
          <p:spPr>
            <a:xfrm flipH="1"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5990976-E83F-469D-A71C-5FF706F02496}"/>
              </a:ext>
            </a:extLst>
          </p:cNvPr>
          <p:cNvCxnSpPr/>
          <p:nvPr/>
        </p:nvCxnSpPr>
        <p:spPr>
          <a:xfrm>
            <a:off x="1509204" y="3282519"/>
            <a:ext cx="6347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0413539-6E62-4929-A6BB-51AA3D4E2852}"/>
              </a:ext>
            </a:extLst>
          </p:cNvPr>
          <p:cNvCxnSpPr/>
          <p:nvPr/>
        </p:nvCxnSpPr>
        <p:spPr>
          <a:xfrm>
            <a:off x="1509204" y="3184865"/>
            <a:ext cx="6347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3AF7521-0FB1-4A53-B067-B517C64ED3F8}"/>
              </a:ext>
            </a:extLst>
          </p:cNvPr>
          <p:cNvCxnSpPr/>
          <p:nvPr/>
        </p:nvCxnSpPr>
        <p:spPr>
          <a:xfrm>
            <a:off x="1509204" y="3218159"/>
            <a:ext cx="6347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49D4088-FCCE-4F49-894C-EB06561B1272}"/>
              </a:ext>
            </a:extLst>
          </p:cNvPr>
          <p:cNvCxnSpPr/>
          <p:nvPr/>
        </p:nvCxnSpPr>
        <p:spPr>
          <a:xfrm>
            <a:off x="1509204" y="3167112"/>
            <a:ext cx="6347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0DB9CC8-437A-438F-AA6A-FE19C2205859}"/>
              </a:ext>
            </a:extLst>
          </p:cNvPr>
          <p:cNvCxnSpPr/>
          <p:nvPr/>
        </p:nvCxnSpPr>
        <p:spPr>
          <a:xfrm>
            <a:off x="1509204" y="3158237"/>
            <a:ext cx="6347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165DD66-3F63-4A03-90B8-7AE3B41FD8E9}"/>
              </a:ext>
            </a:extLst>
          </p:cNvPr>
          <p:cNvSpPr/>
          <p:nvPr/>
        </p:nvSpPr>
        <p:spPr>
          <a:xfrm>
            <a:off x="1509204" y="2539016"/>
            <a:ext cx="6347525" cy="6081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68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68761B-FD94-4B65-95A5-D37E25D3E5B3}"/>
              </a:ext>
            </a:extLst>
          </p:cNvPr>
          <p:cNvSpPr/>
          <p:nvPr/>
        </p:nvSpPr>
        <p:spPr>
          <a:xfrm>
            <a:off x="1429305" y="3000652"/>
            <a:ext cx="4323425" cy="1358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5C93F5-CE40-49BE-8F98-7055C3F3A67D}"/>
              </a:ext>
            </a:extLst>
          </p:cNvPr>
          <p:cNvSpPr/>
          <p:nvPr/>
        </p:nvSpPr>
        <p:spPr>
          <a:xfrm>
            <a:off x="1429304" y="736847"/>
            <a:ext cx="4323425" cy="120736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89213-0DE1-483D-86C0-ACF6EA58F6CD}"/>
              </a:ext>
            </a:extLst>
          </p:cNvPr>
          <p:cNvSpPr txBox="1"/>
          <p:nvPr/>
        </p:nvSpPr>
        <p:spPr>
          <a:xfrm>
            <a:off x="878889" y="2814221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Ev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B1D5F-A165-40F9-948F-80CD239E1410}"/>
              </a:ext>
            </a:extLst>
          </p:cNvPr>
          <p:cNvSpPr txBox="1"/>
          <p:nvPr/>
        </p:nvSpPr>
        <p:spPr>
          <a:xfrm>
            <a:off x="878888" y="1759544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Ec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8FD4EEB-CFED-465D-994E-A5BBE04F5DF9}"/>
              </a:ext>
            </a:extLst>
          </p:cNvPr>
          <p:cNvSpPr/>
          <p:nvPr/>
        </p:nvSpPr>
        <p:spPr>
          <a:xfrm>
            <a:off x="2521258" y="3027084"/>
            <a:ext cx="312938" cy="312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94CB58-4C98-41A4-B3DB-6484D0578F9E}"/>
              </a:ext>
            </a:extLst>
          </p:cNvPr>
          <p:cNvSpPr/>
          <p:nvPr/>
        </p:nvSpPr>
        <p:spPr>
          <a:xfrm>
            <a:off x="2521258" y="1603075"/>
            <a:ext cx="312938" cy="312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AA2300-6FA7-4498-BF9F-624D227846A1}"/>
              </a:ext>
            </a:extLst>
          </p:cNvPr>
          <p:cNvCxnSpPr>
            <a:stCxn id="7" idx="0"/>
            <a:endCxn id="8" idx="4"/>
          </p:cNvCxnSpPr>
          <p:nvPr/>
        </p:nvCxnSpPr>
        <p:spPr>
          <a:xfrm flipV="1">
            <a:off x="2677727" y="1916013"/>
            <a:ext cx="0" cy="111107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570AD76-4D69-4D3F-9A31-13D7D856B2C7}"/>
              </a:ext>
            </a:extLst>
          </p:cNvPr>
          <p:cNvCxnSpPr/>
          <p:nvPr/>
        </p:nvCxnSpPr>
        <p:spPr>
          <a:xfrm>
            <a:off x="4287915" y="1944210"/>
            <a:ext cx="0" cy="1054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552411-B237-4CE7-90D5-5A121FAD9F8A}"/>
              </a:ext>
            </a:extLst>
          </p:cNvPr>
          <p:cNvSpPr txBox="1"/>
          <p:nvPr/>
        </p:nvSpPr>
        <p:spPr>
          <a:xfrm>
            <a:off x="4343956" y="2316163"/>
            <a:ext cx="135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밴드갭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41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C94F9D-E4E4-4DFE-B263-020200219462}"/>
              </a:ext>
            </a:extLst>
          </p:cNvPr>
          <p:cNvSpPr/>
          <p:nvPr/>
        </p:nvSpPr>
        <p:spPr>
          <a:xfrm>
            <a:off x="1429305" y="3000652"/>
            <a:ext cx="4323425" cy="1358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DA3DF1-FD65-4CFC-BCA7-F9C59A675B31}"/>
              </a:ext>
            </a:extLst>
          </p:cNvPr>
          <p:cNvSpPr/>
          <p:nvPr/>
        </p:nvSpPr>
        <p:spPr>
          <a:xfrm>
            <a:off x="1429304" y="736847"/>
            <a:ext cx="4323425" cy="120736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54455A-9499-4E52-8D8B-3E46F8C648EC}"/>
              </a:ext>
            </a:extLst>
          </p:cNvPr>
          <p:cNvSpPr txBox="1"/>
          <p:nvPr/>
        </p:nvSpPr>
        <p:spPr>
          <a:xfrm>
            <a:off x="878889" y="2814221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Ev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DC2AF-5E9C-4A3F-8968-1A2BA0768AD4}"/>
              </a:ext>
            </a:extLst>
          </p:cNvPr>
          <p:cNvSpPr txBox="1"/>
          <p:nvPr/>
        </p:nvSpPr>
        <p:spPr>
          <a:xfrm>
            <a:off x="878888" y="1759544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Ec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C3F5F2-1890-40CB-9FE5-55269E0B1A75}"/>
              </a:ext>
            </a:extLst>
          </p:cNvPr>
          <p:cNvCxnSpPr>
            <a:cxnSpLocks/>
          </p:cNvCxnSpPr>
          <p:nvPr/>
        </p:nvCxnSpPr>
        <p:spPr>
          <a:xfrm>
            <a:off x="1429304" y="2494625"/>
            <a:ext cx="4323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D1CF2A-7665-4A81-AEEE-A6DA73DBA3CB}"/>
              </a:ext>
            </a:extLst>
          </p:cNvPr>
          <p:cNvSpPr txBox="1"/>
          <p:nvPr/>
        </p:nvSpPr>
        <p:spPr>
          <a:xfrm>
            <a:off x="878888" y="2286882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26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20A2A-C499-49ED-952C-CAAF36E98973}"/>
              </a:ext>
            </a:extLst>
          </p:cNvPr>
          <p:cNvSpPr txBox="1"/>
          <p:nvPr/>
        </p:nvSpPr>
        <p:spPr>
          <a:xfrm>
            <a:off x="4286775" y="2427877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</a:t>
            </a:r>
            <a:endParaRPr lang="ko-KR" altLang="en-US" sz="36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9C18D45-F96B-4091-8E87-BB06E2466033}"/>
              </a:ext>
            </a:extLst>
          </p:cNvPr>
          <p:cNvSpPr/>
          <p:nvPr/>
        </p:nvSpPr>
        <p:spPr>
          <a:xfrm>
            <a:off x="4783612" y="26690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902A007-CC98-431E-945D-CDB5A57D9B91}"/>
              </a:ext>
            </a:extLst>
          </p:cNvPr>
          <p:cNvSpPr/>
          <p:nvPr/>
        </p:nvSpPr>
        <p:spPr>
          <a:xfrm>
            <a:off x="4390483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64A2047-E665-475E-B89C-BBC3F5F94170}"/>
              </a:ext>
            </a:extLst>
          </p:cNvPr>
          <p:cNvSpPr/>
          <p:nvPr/>
        </p:nvSpPr>
        <p:spPr>
          <a:xfrm>
            <a:off x="4381360" y="2210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F46E912-4CB1-47E0-BBFA-7503AD3791E0}"/>
              </a:ext>
            </a:extLst>
          </p:cNvPr>
          <p:cNvSpPr/>
          <p:nvPr/>
        </p:nvSpPr>
        <p:spPr>
          <a:xfrm>
            <a:off x="3992006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75BE1-70E5-43F9-9728-9929194BE0A7}"/>
              </a:ext>
            </a:extLst>
          </p:cNvPr>
          <p:cNvSpPr txBox="1"/>
          <p:nvPr/>
        </p:nvSpPr>
        <p:spPr>
          <a:xfrm>
            <a:off x="5309743" y="2449584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CDA703-055B-481E-B198-ABC128ABADDE}"/>
              </a:ext>
            </a:extLst>
          </p:cNvPr>
          <p:cNvSpPr/>
          <p:nvPr/>
        </p:nvSpPr>
        <p:spPr>
          <a:xfrm>
            <a:off x="5490770" y="22105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58D860-2974-48C3-9437-B2FA749A24B9}"/>
              </a:ext>
            </a:extLst>
          </p:cNvPr>
          <p:cNvSpPr/>
          <p:nvPr/>
        </p:nvSpPr>
        <p:spPr>
          <a:xfrm>
            <a:off x="5888583" y="26690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DF63AD-0139-4F60-88D2-C4589BB128D8}"/>
              </a:ext>
            </a:extLst>
          </p:cNvPr>
          <p:cNvSpPr/>
          <p:nvPr/>
        </p:nvSpPr>
        <p:spPr>
          <a:xfrm>
            <a:off x="5495454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63C767D-7DB6-4D50-9EFF-A140822040D0}"/>
              </a:ext>
            </a:extLst>
          </p:cNvPr>
          <p:cNvSpPr/>
          <p:nvPr/>
        </p:nvSpPr>
        <p:spPr>
          <a:xfrm>
            <a:off x="5096977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604249-DCB7-4463-A48F-713A9C8280B3}"/>
              </a:ext>
            </a:extLst>
          </p:cNvPr>
          <p:cNvSpPr txBox="1"/>
          <p:nvPr/>
        </p:nvSpPr>
        <p:spPr>
          <a:xfrm>
            <a:off x="4204772" y="3730460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8649DF7-F9A5-4E78-9A38-F48236F8C8A8}"/>
              </a:ext>
            </a:extLst>
          </p:cNvPr>
          <p:cNvSpPr/>
          <p:nvPr/>
        </p:nvSpPr>
        <p:spPr>
          <a:xfrm>
            <a:off x="4390483" y="3523043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E88C101-F3B1-41C7-950D-75916655F871}"/>
              </a:ext>
            </a:extLst>
          </p:cNvPr>
          <p:cNvSpPr/>
          <p:nvPr/>
        </p:nvSpPr>
        <p:spPr>
          <a:xfrm>
            <a:off x="4783612" y="3937877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224B5A3-45D2-40B9-9784-B0C2BE7F5655}"/>
              </a:ext>
            </a:extLst>
          </p:cNvPr>
          <p:cNvSpPr/>
          <p:nvPr/>
        </p:nvSpPr>
        <p:spPr>
          <a:xfrm>
            <a:off x="4390483" y="4396378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86F788-1D08-4EF0-AB8E-1C25FCEDE779}"/>
              </a:ext>
            </a:extLst>
          </p:cNvPr>
          <p:cNvSpPr/>
          <p:nvPr/>
        </p:nvSpPr>
        <p:spPr>
          <a:xfrm>
            <a:off x="3992006" y="3942258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E4250C-FC21-45D6-BABB-39C6F40F1115}"/>
              </a:ext>
            </a:extLst>
          </p:cNvPr>
          <p:cNvSpPr txBox="1"/>
          <p:nvPr/>
        </p:nvSpPr>
        <p:spPr>
          <a:xfrm>
            <a:off x="3072747" y="2461623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91F1340-065E-4B75-B882-B64C596CB8CF}"/>
              </a:ext>
            </a:extLst>
          </p:cNvPr>
          <p:cNvSpPr/>
          <p:nvPr/>
        </p:nvSpPr>
        <p:spPr>
          <a:xfrm>
            <a:off x="3258458" y="2254206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AA7A97-5044-4756-AC6F-28642B03CB17}"/>
              </a:ext>
            </a:extLst>
          </p:cNvPr>
          <p:cNvSpPr/>
          <p:nvPr/>
        </p:nvSpPr>
        <p:spPr>
          <a:xfrm>
            <a:off x="3651587" y="26690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0FC40F-4FE8-4DD1-AA35-28ADC1B5654B}"/>
              </a:ext>
            </a:extLst>
          </p:cNvPr>
          <p:cNvSpPr/>
          <p:nvPr/>
        </p:nvSpPr>
        <p:spPr>
          <a:xfrm>
            <a:off x="3258458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4F4ACE6-6FD5-4C36-A6F2-60A6DC8E3F10}"/>
              </a:ext>
            </a:extLst>
          </p:cNvPr>
          <p:cNvSpPr/>
          <p:nvPr/>
        </p:nvSpPr>
        <p:spPr>
          <a:xfrm>
            <a:off x="2859981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DA32AE-1630-4F9C-B441-A1E9B0A7641F}"/>
              </a:ext>
            </a:extLst>
          </p:cNvPr>
          <p:cNvSpPr txBox="1"/>
          <p:nvPr/>
        </p:nvSpPr>
        <p:spPr>
          <a:xfrm>
            <a:off x="4195649" y="1239516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0FD6DBE-E4C7-4AED-8539-9AF499A07863}"/>
              </a:ext>
            </a:extLst>
          </p:cNvPr>
          <p:cNvSpPr/>
          <p:nvPr/>
        </p:nvSpPr>
        <p:spPr>
          <a:xfrm>
            <a:off x="4381360" y="1032099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03DEF6-5A43-49AA-B1C3-C89C3FD370EC}"/>
              </a:ext>
            </a:extLst>
          </p:cNvPr>
          <p:cNvSpPr/>
          <p:nvPr/>
        </p:nvSpPr>
        <p:spPr>
          <a:xfrm>
            <a:off x="4774489" y="1446933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40071A4-7F72-483A-8E89-E0FC8996A122}"/>
              </a:ext>
            </a:extLst>
          </p:cNvPr>
          <p:cNvSpPr/>
          <p:nvPr/>
        </p:nvSpPr>
        <p:spPr>
          <a:xfrm>
            <a:off x="4381360" y="1905434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B9AFD42-C043-47B7-BD43-977AA2B984D2}"/>
              </a:ext>
            </a:extLst>
          </p:cNvPr>
          <p:cNvSpPr/>
          <p:nvPr/>
        </p:nvSpPr>
        <p:spPr>
          <a:xfrm>
            <a:off x="3982883" y="1451314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46A25-A3A3-4DEB-A55A-796281BF2A9D}"/>
              </a:ext>
            </a:extLst>
          </p:cNvPr>
          <p:cNvSpPr/>
          <p:nvPr/>
        </p:nvSpPr>
        <p:spPr>
          <a:xfrm>
            <a:off x="3525295" y="1843086"/>
            <a:ext cx="1906055" cy="190605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262744-3E78-41BE-9D61-7729980307F5}"/>
              </a:ext>
            </a:extLst>
          </p:cNvPr>
          <p:cNvSpPr/>
          <p:nvPr/>
        </p:nvSpPr>
        <p:spPr>
          <a:xfrm>
            <a:off x="5123328" y="1843086"/>
            <a:ext cx="207417" cy="2074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CB6CC2-F299-43B3-B9E8-EA145324B5E6}"/>
              </a:ext>
            </a:extLst>
          </p:cNvPr>
          <p:cNvSpPr txBox="1"/>
          <p:nvPr/>
        </p:nvSpPr>
        <p:spPr>
          <a:xfrm>
            <a:off x="5227036" y="16310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잉여 전자</a:t>
            </a:r>
          </a:p>
        </p:txBody>
      </p:sp>
    </p:spTree>
    <p:extLst>
      <p:ext uri="{BB962C8B-B14F-4D97-AF65-F5344CB8AC3E}">
        <p14:creationId xmlns:p14="http://schemas.microsoft.com/office/powerpoint/2010/main" val="118786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7356988-437B-4FDB-A1BD-1F470DE36DF2}"/>
              </a:ext>
            </a:extLst>
          </p:cNvPr>
          <p:cNvSpPr/>
          <p:nvPr/>
        </p:nvSpPr>
        <p:spPr>
          <a:xfrm>
            <a:off x="1429305" y="3000652"/>
            <a:ext cx="4323425" cy="1358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8806AC-9D28-4661-B2A1-5CD7B52A445B}"/>
              </a:ext>
            </a:extLst>
          </p:cNvPr>
          <p:cNvSpPr/>
          <p:nvPr/>
        </p:nvSpPr>
        <p:spPr>
          <a:xfrm>
            <a:off x="1429304" y="736847"/>
            <a:ext cx="4323425" cy="120736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7BBF4-9B0F-46D8-AA08-84F622FCFEB4}"/>
              </a:ext>
            </a:extLst>
          </p:cNvPr>
          <p:cNvSpPr txBox="1"/>
          <p:nvPr/>
        </p:nvSpPr>
        <p:spPr>
          <a:xfrm>
            <a:off x="878889" y="2814221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Ev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4FF07-D873-498D-8ABE-3CD742C45A21}"/>
              </a:ext>
            </a:extLst>
          </p:cNvPr>
          <p:cNvSpPr txBox="1"/>
          <p:nvPr/>
        </p:nvSpPr>
        <p:spPr>
          <a:xfrm>
            <a:off x="878888" y="1759544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Ec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922B9E3-C105-48E0-9081-F76EFE2AE747}"/>
              </a:ext>
            </a:extLst>
          </p:cNvPr>
          <p:cNvCxnSpPr>
            <a:cxnSpLocks/>
          </p:cNvCxnSpPr>
          <p:nvPr/>
        </p:nvCxnSpPr>
        <p:spPr>
          <a:xfrm>
            <a:off x="1429304" y="2494625"/>
            <a:ext cx="4323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6328E5-A0B5-4A6B-B6CD-BEAE0A7084C8}"/>
              </a:ext>
            </a:extLst>
          </p:cNvPr>
          <p:cNvSpPr txBox="1"/>
          <p:nvPr/>
        </p:nvSpPr>
        <p:spPr>
          <a:xfrm>
            <a:off x="878888" y="2286882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Ei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F13DBD5-950D-4F0A-8A92-25DFC5836284}"/>
              </a:ext>
            </a:extLst>
          </p:cNvPr>
          <p:cNvCxnSpPr>
            <a:cxnSpLocks/>
          </p:cNvCxnSpPr>
          <p:nvPr/>
        </p:nvCxnSpPr>
        <p:spPr>
          <a:xfrm>
            <a:off x="1429304" y="2230956"/>
            <a:ext cx="432342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DC43F2-5F3A-42DD-A79A-C50C31113518}"/>
              </a:ext>
            </a:extLst>
          </p:cNvPr>
          <p:cNvSpPr txBox="1"/>
          <p:nvPr/>
        </p:nvSpPr>
        <p:spPr>
          <a:xfrm>
            <a:off x="878888" y="2023213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EF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5A5B6AA-AD77-4FDA-B821-6F9B6CA947CC}"/>
              </a:ext>
            </a:extLst>
          </p:cNvPr>
          <p:cNvCxnSpPr/>
          <p:nvPr/>
        </p:nvCxnSpPr>
        <p:spPr>
          <a:xfrm flipV="1">
            <a:off x="3364637" y="2230956"/>
            <a:ext cx="0" cy="26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80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20A2A-C499-49ED-952C-CAAF36E98973}"/>
              </a:ext>
            </a:extLst>
          </p:cNvPr>
          <p:cNvSpPr txBox="1"/>
          <p:nvPr/>
        </p:nvSpPr>
        <p:spPr>
          <a:xfrm>
            <a:off x="4286775" y="2427877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B</a:t>
            </a:r>
            <a:endParaRPr lang="ko-KR" altLang="en-US" sz="36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9C18D45-F96B-4091-8E87-BB06E2466033}"/>
              </a:ext>
            </a:extLst>
          </p:cNvPr>
          <p:cNvSpPr/>
          <p:nvPr/>
        </p:nvSpPr>
        <p:spPr>
          <a:xfrm>
            <a:off x="4783612" y="2669040"/>
            <a:ext cx="207417" cy="20741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902A007-CC98-431E-945D-CDB5A57D9B91}"/>
              </a:ext>
            </a:extLst>
          </p:cNvPr>
          <p:cNvSpPr/>
          <p:nvPr/>
        </p:nvSpPr>
        <p:spPr>
          <a:xfrm>
            <a:off x="4390483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64A2047-E665-475E-B89C-BBC3F5F94170}"/>
              </a:ext>
            </a:extLst>
          </p:cNvPr>
          <p:cNvSpPr/>
          <p:nvPr/>
        </p:nvSpPr>
        <p:spPr>
          <a:xfrm>
            <a:off x="4381360" y="2210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F46E912-4CB1-47E0-BBFA-7503AD3791E0}"/>
              </a:ext>
            </a:extLst>
          </p:cNvPr>
          <p:cNvSpPr/>
          <p:nvPr/>
        </p:nvSpPr>
        <p:spPr>
          <a:xfrm>
            <a:off x="3992006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75BE1-70E5-43F9-9728-9929194BE0A7}"/>
              </a:ext>
            </a:extLst>
          </p:cNvPr>
          <p:cNvSpPr txBox="1"/>
          <p:nvPr/>
        </p:nvSpPr>
        <p:spPr>
          <a:xfrm>
            <a:off x="5309743" y="2449584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CDA703-055B-481E-B198-ABC128ABADDE}"/>
              </a:ext>
            </a:extLst>
          </p:cNvPr>
          <p:cNvSpPr/>
          <p:nvPr/>
        </p:nvSpPr>
        <p:spPr>
          <a:xfrm>
            <a:off x="5490770" y="22105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58D860-2974-48C3-9437-B2FA749A24B9}"/>
              </a:ext>
            </a:extLst>
          </p:cNvPr>
          <p:cNvSpPr/>
          <p:nvPr/>
        </p:nvSpPr>
        <p:spPr>
          <a:xfrm>
            <a:off x="5888583" y="26690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DF63AD-0139-4F60-88D2-C4589BB128D8}"/>
              </a:ext>
            </a:extLst>
          </p:cNvPr>
          <p:cNvSpPr/>
          <p:nvPr/>
        </p:nvSpPr>
        <p:spPr>
          <a:xfrm>
            <a:off x="5495454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63C767D-7DB6-4D50-9EFF-A140822040D0}"/>
              </a:ext>
            </a:extLst>
          </p:cNvPr>
          <p:cNvSpPr/>
          <p:nvPr/>
        </p:nvSpPr>
        <p:spPr>
          <a:xfrm>
            <a:off x="5096977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604249-DCB7-4463-A48F-713A9C8280B3}"/>
              </a:ext>
            </a:extLst>
          </p:cNvPr>
          <p:cNvSpPr txBox="1"/>
          <p:nvPr/>
        </p:nvSpPr>
        <p:spPr>
          <a:xfrm>
            <a:off x="4204772" y="3730460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8649DF7-F9A5-4E78-9A38-F48236F8C8A8}"/>
              </a:ext>
            </a:extLst>
          </p:cNvPr>
          <p:cNvSpPr/>
          <p:nvPr/>
        </p:nvSpPr>
        <p:spPr>
          <a:xfrm>
            <a:off x="4390483" y="3523043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E88C101-F3B1-41C7-950D-75916655F871}"/>
              </a:ext>
            </a:extLst>
          </p:cNvPr>
          <p:cNvSpPr/>
          <p:nvPr/>
        </p:nvSpPr>
        <p:spPr>
          <a:xfrm>
            <a:off x="4783612" y="3937877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224B5A3-45D2-40B9-9784-B0C2BE7F5655}"/>
              </a:ext>
            </a:extLst>
          </p:cNvPr>
          <p:cNvSpPr/>
          <p:nvPr/>
        </p:nvSpPr>
        <p:spPr>
          <a:xfrm>
            <a:off x="4390483" y="4396378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86F788-1D08-4EF0-AB8E-1C25FCEDE779}"/>
              </a:ext>
            </a:extLst>
          </p:cNvPr>
          <p:cNvSpPr/>
          <p:nvPr/>
        </p:nvSpPr>
        <p:spPr>
          <a:xfrm>
            <a:off x="3992006" y="3942258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E4250C-FC21-45D6-BABB-39C6F40F1115}"/>
              </a:ext>
            </a:extLst>
          </p:cNvPr>
          <p:cNvSpPr txBox="1"/>
          <p:nvPr/>
        </p:nvSpPr>
        <p:spPr>
          <a:xfrm>
            <a:off x="3072747" y="2461623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91F1340-065E-4B75-B882-B64C596CB8CF}"/>
              </a:ext>
            </a:extLst>
          </p:cNvPr>
          <p:cNvSpPr/>
          <p:nvPr/>
        </p:nvSpPr>
        <p:spPr>
          <a:xfrm>
            <a:off x="3258458" y="2254206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AA7A97-5044-4756-AC6F-28642B03CB17}"/>
              </a:ext>
            </a:extLst>
          </p:cNvPr>
          <p:cNvSpPr/>
          <p:nvPr/>
        </p:nvSpPr>
        <p:spPr>
          <a:xfrm>
            <a:off x="3651587" y="26690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0FC40F-4FE8-4DD1-AA35-28ADC1B5654B}"/>
              </a:ext>
            </a:extLst>
          </p:cNvPr>
          <p:cNvSpPr/>
          <p:nvPr/>
        </p:nvSpPr>
        <p:spPr>
          <a:xfrm>
            <a:off x="3258458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4F4ACE6-6FD5-4C36-A6F2-60A6DC8E3F10}"/>
              </a:ext>
            </a:extLst>
          </p:cNvPr>
          <p:cNvSpPr/>
          <p:nvPr/>
        </p:nvSpPr>
        <p:spPr>
          <a:xfrm>
            <a:off x="2859981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DA32AE-1630-4F9C-B441-A1E9B0A7641F}"/>
              </a:ext>
            </a:extLst>
          </p:cNvPr>
          <p:cNvSpPr txBox="1"/>
          <p:nvPr/>
        </p:nvSpPr>
        <p:spPr>
          <a:xfrm>
            <a:off x="4195649" y="1239516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0FD6DBE-E4C7-4AED-8539-9AF499A07863}"/>
              </a:ext>
            </a:extLst>
          </p:cNvPr>
          <p:cNvSpPr/>
          <p:nvPr/>
        </p:nvSpPr>
        <p:spPr>
          <a:xfrm>
            <a:off x="4381360" y="1032099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03DEF6-5A43-49AA-B1C3-C89C3FD370EC}"/>
              </a:ext>
            </a:extLst>
          </p:cNvPr>
          <p:cNvSpPr/>
          <p:nvPr/>
        </p:nvSpPr>
        <p:spPr>
          <a:xfrm>
            <a:off x="4774489" y="1446933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40071A4-7F72-483A-8E89-E0FC8996A122}"/>
              </a:ext>
            </a:extLst>
          </p:cNvPr>
          <p:cNvSpPr/>
          <p:nvPr/>
        </p:nvSpPr>
        <p:spPr>
          <a:xfrm>
            <a:off x="4381360" y="1905434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B9AFD42-C043-47B7-BD43-977AA2B984D2}"/>
              </a:ext>
            </a:extLst>
          </p:cNvPr>
          <p:cNvSpPr/>
          <p:nvPr/>
        </p:nvSpPr>
        <p:spPr>
          <a:xfrm>
            <a:off x="3982883" y="1451314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46A25-A3A3-4DEB-A55A-796281BF2A9D}"/>
              </a:ext>
            </a:extLst>
          </p:cNvPr>
          <p:cNvSpPr/>
          <p:nvPr/>
        </p:nvSpPr>
        <p:spPr>
          <a:xfrm>
            <a:off x="3525295" y="1843086"/>
            <a:ext cx="1906055" cy="190605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CB6CC2-F299-43B3-B9E8-EA145324B5E6}"/>
              </a:ext>
            </a:extLst>
          </p:cNvPr>
          <p:cNvSpPr txBox="1"/>
          <p:nvPr/>
        </p:nvSpPr>
        <p:spPr>
          <a:xfrm>
            <a:off x="5345823" y="167205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잉여 양공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AADBD4B-AF93-46B8-9B2F-F9F775051E83}"/>
              </a:ext>
            </a:extLst>
          </p:cNvPr>
          <p:cNvCxnSpPr>
            <a:cxnSpLocks/>
          </p:cNvCxnSpPr>
          <p:nvPr/>
        </p:nvCxnSpPr>
        <p:spPr>
          <a:xfrm flipV="1">
            <a:off x="4940184" y="1905434"/>
            <a:ext cx="550586" cy="69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06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186</Words>
  <Application>Microsoft Office PowerPoint</Application>
  <PresentationFormat>와이드스크린</PresentationFormat>
  <Paragraphs>179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Syehoon</dc:creator>
  <cp:lastModifiedBy>Kim Syehoon</cp:lastModifiedBy>
  <cp:revision>15</cp:revision>
  <dcterms:created xsi:type="dcterms:W3CDTF">2021-03-21T00:53:43Z</dcterms:created>
  <dcterms:modified xsi:type="dcterms:W3CDTF">2021-03-21T04:17:34Z</dcterms:modified>
</cp:coreProperties>
</file>