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jalla One"/>
      <p:regular r:id="rId13"/>
    </p:embeddedFont>
    <p:embeddedFont>
      <p:font typeface="Barlow Semi Condensed Medium"/>
      <p:regular r:id="rId14"/>
      <p:bold r:id="rId15"/>
      <p:italic r:id="rId16"/>
      <p:boldItalic r:id="rId17"/>
    </p:embeddedFont>
    <p:embeddedFont>
      <p:font typeface="Barlow Semi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italic.fntdata"/><Relationship Id="rId21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jallaOne-regular.fntdata"/><Relationship Id="rId12" Type="http://schemas.openxmlformats.org/officeDocument/2006/relationships/slide" Target="slides/slide8.xml"/><Relationship Id="rId15" Type="http://schemas.openxmlformats.org/officeDocument/2006/relationships/font" Target="fonts/BarlowSemiCondensedMedium-bold.fntdata"/><Relationship Id="rId14" Type="http://schemas.openxmlformats.org/officeDocument/2006/relationships/font" Target="fonts/BarlowSemiCondensedMedium-regular.fntdata"/><Relationship Id="rId17" Type="http://schemas.openxmlformats.org/officeDocument/2006/relationships/font" Target="fonts/BarlowSemiCondensedMedium-boldItalic.fntdata"/><Relationship Id="rId16" Type="http://schemas.openxmlformats.org/officeDocument/2006/relationships/font" Target="fonts/BarlowSemiCondensedMedium-italic.fntdata"/><Relationship Id="rId19" Type="http://schemas.openxmlformats.org/officeDocument/2006/relationships/font" Target="fonts/BarlowSemiCondensed-bold.fntdata"/><Relationship Id="rId18" Type="http://schemas.openxmlformats.org/officeDocument/2006/relationships/font" Target="fonts/BarlowSemi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1e22f05d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1e22f05d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1e22f05dd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1e22f05dd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Dictionary App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Mobile Programming Assignment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U1910080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Akbarov Umarkhon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Khasanov Diyor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U1910067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Khamidov Azizbek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U1910057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Mamasoliev Umidjon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U1910080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Overview</a:t>
            </a:r>
            <a:endParaRPr/>
          </a:p>
        </p:txBody>
      </p:sp>
      <p:sp>
        <p:nvSpPr>
          <p:cNvPr id="2146" name="Google Shape;2146;p3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Introduction</a:t>
            </a:r>
            <a:endParaRPr/>
          </a:p>
        </p:txBody>
      </p:sp>
      <p:sp>
        <p:nvSpPr>
          <p:cNvPr id="2147" name="Google Shape;2147;p35"/>
          <p:cNvSpPr txBox="1"/>
          <p:nvPr>
            <p:ph idx="2" type="subTitle"/>
          </p:nvPr>
        </p:nvSpPr>
        <p:spPr>
          <a:xfrm>
            <a:off x="1709924" y="1938525"/>
            <a:ext cx="238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/>
              <a:t>Brief introduction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Overview </a:t>
            </a:r>
            <a:r>
              <a:rPr lang="en" sz="1600"/>
              <a:t>of the </a:t>
            </a:r>
            <a:r>
              <a:rPr lang="en" sz="1600"/>
              <a:t>project</a:t>
            </a:r>
            <a:endParaRPr sz="1600"/>
          </a:p>
        </p:txBody>
      </p:sp>
      <p:sp>
        <p:nvSpPr>
          <p:cNvPr id="2148" name="Google Shape;2148;p3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Features</a:t>
            </a:r>
            <a:endParaRPr/>
          </a:p>
        </p:txBody>
      </p:sp>
      <p:sp>
        <p:nvSpPr>
          <p:cNvPr id="2149" name="Google Shape;2149;p35"/>
          <p:cNvSpPr txBox="1"/>
          <p:nvPr>
            <p:ph idx="4" type="subTitle"/>
          </p:nvPr>
        </p:nvSpPr>
        <p:spPr>
          <a:xfrm>
            <a:off x="5468096" y="1938525"/>
            <a:ext cx="2625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/>
              <a:t>Word lookup feature</a:t>
            </a:r>
            <a:br>
              <a:rPr lang="en" sz="1600"/>
            </a:br>
            <a:r>
              <a:rPr lang="en" sz="1600"/>
              <a:t>- Word Synonym and Antonym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Voice pronunciation feature</a:t>
            </a:r>
            <a:endParaRPr sz="1600"/>
          </a:p>
        </p:txBody>
      </p:sp>
      <p:sp>
        <p:nvSpPr>
          <p:cNvPr id="2150" name="Google Shape;2150;p3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Review</a:t>
            </a:r>
            <a:endParaRPr/>
          </a:p>
        </p:txBody>
      </p:sp>
      <p:sp>
        <p:nvSpPr>
          <p:cNvPr id="2151" name="Google Shape;2151;p3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Code Review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API Integration</a:t>
            </a:r>
            <a:endParaRPr sz="1600"/>
          </a:p>
        </p:txBody>
      </p:sp>
      <p:sp>
        <p:nvSpPr>
          <p:cNvPr id="2152" name="Google Shape;2152;p3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</a:t>
            </a:r>
            <a:endParaRPr/>
          </a:p>
        </p:txBody>
      </p:sp>
      <p:sp>
        <p:nvSpPr>
          <p:cNvPr id="2153" name="Google Shape;2153;p3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Project Demo</a:t>
            </a:r>
            <a:endParaRPr sz="1600"/>
          </a:p>
        </p:txBody>
      </p:sp>
      <p:sp>
        <p:nvSpPr>
          <p:cNvPr id="2154" name="Google Shape;2154;p35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55" name="Google Shape;2155;p35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56" name="Google Shape;2156;p35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57" name="Google Shape;2157;p35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II.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Main Features: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Barlow Semi Condensed"/>
              <a:buChar char="●"/>
            </a:pPr>
            <a:r>
              <a:rPr lang="en" sz="1900"/>
              <a:t>Word Search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Barlow Semi Condensed"/>
              <a:buChar char="●"/>
            </a:pPr>
            <a:r>
              <a:rPr lang="en" sz="1900"/>
              <a:t>Voiceover Word Pronunciation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Barlow Semi Condensed"/>
              <a:buChar char="●"/>
            </a:pPr>
            <a:r>
              <a:rPr lang="en" sz="1900"/>
              <a:t>Antonym and Synonym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" sz="1900"/>
              <a:t>Searched Words History 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64" name="Google Shape;2164;p36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165" name="Google Shape;2165;p36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" name="Google Shape;24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75" y="1262625"/>
            <a:ext cx="1917850" cy="3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300" y="1262625"/>
            <a:ext cx="1917850" cy="340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8" name="Google Shape;240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425" y="1262624"/>
            <a:ext cx="2744225" cy="12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9" name="Google Shape;2409;p37"/>
          <p:cNvSpPr txBox="1"/>
          <p:nvPr/>
        </p:nvSpPr>
        <p:spPr>
          <a:xfrm>
            <a:off x="132900" y="862425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Word Search Activity</a:t>
            </a:r>
            <a:endParaRPr/>
          </a:p>
        </p:txBody>
      </p:sp>
      <p:sp>
        <p:nvSpPr>
          <p:cNvPr id="2410" name="Google Shape;2410;p37"/>
          <p:cNvSpPr txBox="1"/>
          <p:nvPr/>
        </p:nvSpPr>
        <p:spPr>
          <a:xfrm>
            <a:off x="2915450" y="862425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Word Definition Activity</a:t>
            </a:r>
            <a:endParaRPr/>
          </a:p>
        </p:txBody>
      </p:sp>
      <p:sp>
        <p:nvSpPr>
          <p:cNvPr id="2411" name="Google Shape;2411;p37"/>
          <p:cNvSpPr txBox="1"/>
          <p:nvPr/>
        </p:nvSpPr>
        <p:spPr>
          <a:xfrm>
            <a:off x="5768150" y="862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</a:t>
            </a:r>
            <a:r>
              <a:rPr lang="en"/>
              <a:t>Word Pronunciation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38"/>
          <p:cNvSpPr txBox="1"/>
          <p:nvPr/>
        </p:nvSpPr>
        <p:spPr>
          <a:xfrm>
            <a:off x="132900" y="862425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Error handling</a:t>
            </a:r>
            <a:endParaRPr/>
          </a:p>
        </p:txBody>
      </p:sp>
      <p:sp>
        <p:nvSpPr>
          <p:cNvPr id="2417" name="Google Shape;2417;p38"/>
          <p:cNvSpPr txBox="1"/>
          <p:nvPr/>
        </p:nvSpPr>
        <p:spPr>
          <a:xfrm>
            <a:off x="2915450" y="862425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	Recent Word History</a:t>
            </a:r>
            <a:endParaRPr/>
          </a:p>
        </p:txBody>
      </p:sp>
      <p:pic>
        <p:nvPicPr>
          <p:cNvPr id="2418" name="Google Shape;24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75" y="1262625"/>
            <a:ext cx="1917850" cy="3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600" y="1262625"/>
            <a:ext cx="1917850" cy="340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39"/>
          <p:cNvPicPr preferRelativeResize="0"/>
          <p:nvPr/>
        </p:nvPicPr>
        <p:blipFill rotWithShape="1">
          <a:blip r:embed="rId3">
            <a:alphaModFix/>
          </a:blip>
          <a:srcRect b="0" l="1484" r="1494" t="0"/>
          <a:stretch/>
        </p:blipFill>
        <p:spPr>
          <a:xfrm>
            <a:off x="4696641" y="1580762"/>
            <a:ext cx="2741302" cy="15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5" name="Google Shape;2425;p39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/>
              <a:t>Kotlin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JetPack Compose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</a:t>
            </a:r>
            <a:r>
              <a:rPr lang="en"/>
              <a:t>ictionary API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26" name="Google Shape;2426;p39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 Project Review &amp; Demo</a:t>
            </a:r>
            <a:endParaRPr/>
          </a:p>
        </p:txBody>
      </p:sp>
      <p:grpSp>
        <p:nvGrpSpPr>
          <p:cNvPr id="2427" name="Google Shape;2427;p39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2428" name="Google Shape;2428;p39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9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9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9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9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40"/>
          <p:cNvSpPr txBox="1"/>
          <p:nvPr>
            <p:ph type="title"/>
          </p:nvPr>
        </p:nvSpPr>
        <p:spPr>
          <a:xfrm>
            <a:off x="2103150" y="203219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