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1482"/>
            <a:ext cx="12888889" cy="12888889"/>
            <a:chOff x="0" y="31482"/>
            <a:chExt cx="12888889" cy="12888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482"/>
              <a:ext cx="12888889" cy="12888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33861" y="-1475771"/>
            <a:ext cx="6531856" cy="6531856"/>
            <a:chOff x="10233861" y="-1475771"/>
            <a:chExt cx="6531856" cy="6531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3861" y="-1475771"/>
              <a:ext cx="6531856" cy="6531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990" y="5938974"/>
            <a:ext cx="10243639" cy="48435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9198535"/>
            <a:ext cx="18368270" cy="35714"/>
            <a:chOff x="0" y="9198535"/>
            <a:chExt cx="18368270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198535"/>
              <a:ext cx="18368270" cy="3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819" y="766201"/>
            <a:ext cx="7032626" cy="16278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0530" y="6474876"/>
            <a:ext cx="2146724" cy="10378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4227" y="9349369"/>
            <a:ext cx="1036646" cy="7209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391956" y="7913507"/>
            <a:ext cx="1944130" cy="1944130"/>
            <a:chOff x="15391956" y="7913507"/>
            <a:chExt cx="1944130" cy="19441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91956" y="7913507"/>
              <a:ext cx="1944130" cy="19441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010200" y="-4083147"/>
            <a:ext cx="18452008" cy="18452008"/>
            <a:chOff x="-7010200" y="-4083147"/>
            <a:chExt cx="18452008" cy="184520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10200" y="-4083147"/>
              <a:ext cx="18452008" cy="184520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5790" y="4559904"/>
            <a:ext cx="6372711" cy="6372711"/>
            <a:chOff x="9935790" y="4559904"/>
            <a:chExt cx="6372711" cy="63727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5790" y="4559904"/>
              <a:ext cx="6372711" cy="637271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09444" y="6558131"/>
            <a:ext cx="11110316" cy="7971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9447865"/>
            <a:ext cx="18368270" cy="35714"/>
            <a:chOff x="0" y="9447865"/>
            <a:chExt cx="18368270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447865"/>
              <a:ext cx="18368270" cy="3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8105824" y="5722820"/>
            <a:ext cx="37268350" cy="515994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5609" y="2311899"/>
            <a:ext cx="2395514" cy="9773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84269" y="2035535"/>
            <a:ext cx="1226472" cy="14966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1181" y="3434471"/>
            <a:ext cx="1782962" cy="9773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6751" y="4558346"/>
            <a:ext cx="2088974" cy="97731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90138" y="2704032"/>
            <a:ext cx="1737194" cy="16677"/>
            <a:chOff x="4690138" y="2704032"/>
            <a:chExt cx="1737194" cy="166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90138" y="2704032"/>
              <a:ext cx="1737194" cy="1667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84265" y="3160967"/>
            <a:ext cx="1278471" cy="14879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90138" y="3827865"/>
            <a:ext cx="1737194" cy="16677"/>
            <a:chOff x="4690138" y="3827865"/>
            <a:chExt cx="1737194" cy="1667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90138" y="3827865"/>
              <a:ext cx="1737194" cy="1667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84265" y="4285653"/>
            <a:ext cx="1284347" cy="14879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90138" y="4951698"/>
            <a:ext cx="1737194" cy="16677"/>
            <a:chOff x="4690138" y="4951698"/>
            <a:chExt cx="1737194" cy="1667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90138" y="4951698"/>
              <a:ext cx="1737194" cy="166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038643" cy="10285714"/>
            <a:chOff x="0" y="0"/>
            <a:chExt cx="40386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3864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07631" y="4666699"/>
            <a:ext cx="11513978" cy="28571"/>
            <a:chOff x="-1707631" y="4666699"/>
            <a:chExt cx="11513978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1707631" y="4666699"/>
              <a:ext cx="11513978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063" y="1570224"/>
            <a:ext cx="3459499" cy="29661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2900" y="786772"/>
            <a:ext cx="2492535" cy="7941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06184" y="583167"/>
            <a:ext cx="850703" cy="10286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08888" y="1067020"/>
            <a:ext cx="5747656" cy="21797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96358" y="3421429"/>
            <a:ext cx="14226308" cy="21429"/>
            <a:chOff x="4096358" y="3421429"/>
            <a:chExt cx="14226308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4096358" y="3421429"/>
              <a:ext cx="14226308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59406" y="6842857"/>
            <a:ext cx="14226308" cy="21429"/>
            <a:chOff x="4059406" y="6842857"/>
            <a:chExt cx="14226308" cy="2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4059406" y="6842857"/>
              <a:ext cx="14226308" cy="21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26060" y="4027851"/>
            <a:ext cx="922398" cy="102865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42269" y="4541555"/>
            <a:ext cx="4706589" cy="21537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66431" y="7458165"/>
            <a:ext cx="933074" cy="102865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69136" y="8549118"/>
            <a:ext cx="3411170" cy="9615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474622" y="5932825"/>
            <a:ext cx="502049" cy="418436"/>
            <a:chOff x="6474622" y="5932825"/>
            <a:chExt cx="502049" cy="4184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74622" y="5932825"/>
              <a:ext cx="502049" cy="4184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69087" y="5302229"/>
            <a:ext cx="508413" cy="422752"/>
            <a:chOff x="6469087" y="5302229"/>
            <a:chExt cx="508413" cy="42275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69087" y="5302229"/>
              <a:ext cx="508413" cy="42275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042909" y="-24765"/>
            <a:ext cx="1310786" cy="1487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168" y="900844"/>
            <a:ext cx="3590623" cy="19934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14" y="711875"/>
            <a:ext cx="2492535" cy="7941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1567" y="3078891"/>
            <a:ext cx="5429989" cy="174310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42909" y="-24765"/>
            <a:ext cx="1310786" cy="14879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57923" y="2514840"/>
            <a:ext cx="2543838" cy="2543838"/>
            <a:chOff x="9957923" y="2514840"/>
            <a:chExt cx="2543838" cy="25438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57923" y="2514840"/>
              <a:ext cx="2543838" cy="25438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88487" y="6010669"/>
            <a:ext cx="3482709" cy="2877772"/>
            <a:chOff x="9488487" y="6010669"/>
            <a:chExt cx="3482709" cy="28777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88487" y="6010669"/>
              <a:ext cx="3482709" cy="287777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94624" y="6191945"/>
            <a:ext cx="3025913" cy="1813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673" y="900844"/>
            <a:ext cx="4199851" cy="19934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14" y="711875"/>
            <a:ext cx="2492535" cy="7941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2909" y="-22974"/>
            <a:ext cx="1310785" cy="14826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2081" y="2503046"/>
            <a:ext cx="16405633" cy="6240763"/>
            <a:chOff x="832081" y="2503046"/>
            <a:chExt cx="16405633" cy="62407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081" y="2503046"/>
              <a:ext cx="16405633" cy="6240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038643" cy="10285714"/>
            <a:chOff x="0" y="0"/>
            <a:chExt cx="40386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386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397" y="1570235"/>
            <a:ext cx="2775156" cy="29656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2900" y="786772"/>
            <a:ext cx="2492535" cy="7941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00614" y="864878"/>
            <a:ext cx="2631961" cy="96155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02033" y="1753410"/>
            <a:ext cx="5181162" cy="14457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21155" y="813856"/>
            <a:ext cx="2660218" cy="9615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29869" y="1993429"/>
            <a:ext cx="3846590" cy="858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01618" y="4626832"/>
            <a:ext cx="11513978" cy="28571"/>
            <a:chOff x="5401618" y="4626832"/>
            <a:chExt cx="11513978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5401618" y="4626832"/>
              <a:ext cx="11513978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07631" y="4666699"/>
            <a:ext cx="11513978" cy="28571"/>
            <a:chOff x="-1707631" y="4666699"/>
            <a:chExt cx="11513978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1707631" y="4666699"/>
              <a:ext cx="11513978" cy="285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42909" y="-22974"/>
            <a:ext cx="1310785" cy="14826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14640" y="3674078"/>
            <a:ext cx="5789414" cy="3882956"/>
            <a:chOff x="11914640" y="3674078"/>
            <a:chExt cx="5789414" cy="388295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14640" y="3674078"/>
              <a:ext cx="5789414" cy="38829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93521" y="2931334"/>
            <a:ext cx="5421821" cy="5927639"/>
            <a:chOff x="4693521" y="2931334"/>
            <a:chExt cx="5421821" cy="592763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93521" y="2931334"/>
              <a:ext cx="5421821" cy="5927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2745" y="4610357"/>
            <a:ext cx="16018511" cy="16018511"/>
            <a:chOff x="822745" y="4610357"/>
            <a:chExt cx="16018511" cy="160185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745" y="4610357"/>
              <a:ext cx="16018511" cy="160185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45010" y="2675080"/>
            <a:ext cx="2467777" cy="2467777"/>
            <a:chOff x="7445010" y="2675080"/>
            <a:chExt cx="2467777" cy="24677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5010" y="2675080"/>
              <a:ext cx="2467777" cy="24677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07273" y="-3736299"/>
            <a:ext cx="6531856" cy="6531856"/>
            <a:chOff x="10707273" y="-3736299"/>
            <a:chExt cx="6531856" cy="65318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7273" y="-3736299"/>
              <a:ext cx="6531856" cy="65318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9447865"/>
            <a:ext cx="18368270" cy="35714"/>
            <a:chOff x="0" y="9447865"/>
            <a:chExt cx="18368270" cy="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447865"/>
              <a:ext cx="18368270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69374" y="3637441"/>
            <a:ext cx="3619048" cy="543058"/>
            <a:chOff x="6869374" y="3637441"/>
            <a:chExt cx="3619048" cy="54305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869374" y="3637441"/>
              <a:ext cx="3619048" cy="16677"/>
              <a:chOff x="6869374" y="3637441"/>
              <a:chExt cx="3619048" cy="1667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869374" y="3637441"/>
                <a:ext cx="3619048" cy="1667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869374" y="4163821"/>
              <a:ext cx="3619048" cy="16677"/>
              <a:chOff x="6869374" y="4163821"/>
              <a:chExt cx="3619048" cy="1667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869374" y="4163821"/>
                <a:ext cx="3619048" cy="16677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5398" y="3627141"/>
              <a:ext cx="4169675" cy="6954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2023-07-14T14:21:14Z</dcterms:created>
  <dcterms:modified xsi:type="dcterms:W3CDTF">2023-07-14T14:21:14Z</dcterms:modified>
</cp:coreProperties>
</file>