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000000"/>
          </p15:clr>
        </p15:guide>
        <p15:guide id="2" pos="4153">
          <p15:clr>
            <a:srgbClr val="9AA0A6"/>
          </p15:clr>
        </p15:guide>
        <p15:guide id="3" pos="16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5" roundtripDataSignature="AMtx7mia0Ra0VpdpVNsNmKyS6Zbynym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  <p:guide pos="4153"/>
        <p:guide pos="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d9cf3c77_0_2727:notes"/>
          <p:cNvSpPr/>
          <p:nvPr>
            <p:ph idx="2" type="sldImg"/>
          </p:nvPr>
        </p:nvSpPr>
        <p:spPr>
          <a:xfrm>
            <a:off x="-14222402" y="-11796713"/>
            <a:ext cx="16619401" cy="12465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1" name="Google Shape;121;g5cd9cf3c77_0_272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cdc18cb62_1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5cdc18cb62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Even adagrad can not handle this problem, maybe RMS prop is better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Source: http://jmlr.org/proceedings/papers/v28/pascanu13.pdf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Large or small is fine. Change quickly is bad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5cdc18cb62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cdc18cb62_1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5cdc18cb62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Gradient Explode/Gradient Vanishing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Echo state network -&gt; …..</a:t>
            </a:r>
            <a:endParaRPr/>
          </a:p>
        </p:txBody>
      </p:sp>
      <p:sp>
        <p:nvSpPr>
          <p:cNvPr id="453" name="Google Shape;453;g5cdc18cb62_1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ce18b1c1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6" name="Google Shape;526;g5ce18b1c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5ce18b1c18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cdc18cb62_1_171:notes"/>
          <p:cNvSpPr/>
          <p:nvPr>
            <p:ph idx="2" type="sldImg"/>
          </p:nvPr>
        </p:nvSpPr>
        <p:spPr>
          <a:xfrm>
            <a:off x="-14222402" y="-11796713"/>
            <a:ext cx="16619401" cy="12465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08" name="Google Shape;608;g5cdc18cb62_1_17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2" name="Google Shape;6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6" name="Google Shape;6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d1e97faa0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9" name="Google Shape;709;g5d1e97fa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g5d1e97faa0_1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7" name="Google Shape;8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5d040c0277_1_10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6" name="Google Shape;976;g5d040c0277_1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7" name="Google Shape;977;g5d040c0277_1_10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8" name="Google Shape;9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5cdc18cb62_1_351:notes"/>
          <p:cNvSpPr/>
          <p:nvPr>
            <p:ph idx="2" type="sldImg"/>
          </p:nvPr>
        </p:nvSpPr>
        <p:spPr>
          <a:xfrm>
            <a:off x="-14222402" y="-11796713"/>
            <a:ext cx="16619401" cy="1246500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12" name="Google Shape;1012;g5cdc18cb62_1_35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e18b1c1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3" name="Google Shape;1043;g5ce18b1c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4" name="Google Shape;1044;g5ce18b1c18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5cede73205_1_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7" name="Google Shape;1117;g5cede7320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8" name="Google Shape;1118;g5cede73205_1_1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ce18b1c18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8" name="Google Shape;1198;g5ce18b1c1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9" name="Google Shape;1199;g5ce18b1c18_1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f11032c5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0" name="Google Shape;1210;g5cf11032c5_0_6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5cf11032c5_0_6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3" name="Google Shape;1343;g5cf11032c5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4" name="Google Shape;1344;g5cf11032c5_0_67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f7c63c4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1" name="Google Shape;1361;g5cf7c63c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2" name="Google Shape;1362;g5cf7c63c46_0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5cf7c63c46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8" name="Google Shape;1378;g5cf7c63c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9" name="Google Shape;1379;g5cf7c63c46_0_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5cffd8233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6" name="Google Shape;1396;g5cffd823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7" name="Google Shape;1397;g5cffd82330_1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5d040c027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5" name="Google Shape;1415;g5d040c02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6" name="Google Shape;1416;g5d040c0277_0_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5d040c0277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2" name="Google Shape;1442;g5d040c027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3" name="Google Shape;1443;g5d040c0277_1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5d040c0277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4" name="Google Shape;1474;g5d040c02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5" name="Google Shape;1475;g5d040c0277_0_4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5d040c0277_1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4" name="Google Shape;1484;g5d040c027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5" name="Google Shape;1485;g5d040c0277_1_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5cfd7c395b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8" name="Google Shape;1498;g5cfd7c39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9" name="Google Shape;1499;g5cfd7c395b_1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dc18cb6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update parameter by BPTT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BPTT will consider time sequence</a:t>
            </a:r>
            <a:endParaRPr/>
          </a:p>
        </p:txBody>
      </p:sp>
      <p:sp>
        <p:nvSpPr>
          <p:cNvPr id="363" name="Google Shape;363;g5cdc18cb62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dc18cb62_1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5cdc18cb62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because you have bug haha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5cdc18cb62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5cf11032c5_0_643"/>
          <p:cNvGrpSpPr/>
          <p:nvPr/>
        </p:nvGrpSpPr>
        <p:grpSpPr>
          <a:xfrm rot="5400000">
            <a:off x="-7802073" y="70137"/>
            <a:ext cx="12267560" cy="1614535"/>
            <a:chOff x="0" y="-156114"/>
            <a:chExt cx="24535120" cy="4304278"/>
          </a:xfrm>
        </p:grpSpPr>
        <p:sp>
          <p:nvSpPr>
            <p:cNvPr id="15" name="Google Shape;15;g5cf11032c5_0_643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g5cf11032c5_0_643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g5cf11032c5_0_643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g5cf11032c5_0_643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g5cf11032c5_0_643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g5cf11032c5_0_643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g5cf11032c5_0_643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g5cf11032c5_0_643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g5cf11032c5_0_643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g5cf11032c5_0_643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g5cf11032c5_0_643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g5cf11032c5_0_643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g5cf11032c5_0_643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g5cf11032c5_0_643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g5cf11032c5_0_643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g5cf11032c5_0_643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g5cf11032c5_0_643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g5cf11032c5_0_643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Google Shape;33;g5cf11032c5_0_643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Google Shape;34;g5cf11032c5_0_643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Google Shape;35;g5cf11032c5_0_643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g5cf11032c5_0_643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" name="Google Shape;37;g5cf11032c5_0_643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" name="Google Shape;38;g5cf11032c5_0_643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" name="Google Shape;39;g5cf11032c5_0_643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g5cf11032c5_0_61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96" name="Google Shape;96;g5cf11032c5_0_6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5cf11032c5_0_6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g5cf11032c5_0_616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g5cf11032c5_0_61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f11032c5_0_6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g5cf11032c5_0_62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03" name="Google Shape;103;g5cf11032c5_0_6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5cf11032c5_0_6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5cf11032c5_0_622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g5cf11032c5_0_622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g5cf11032c5_0_622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g5cf11032c5_0_62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f11032c5_0_63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1" name="Google Shape;111;g5cf11032c5_0_63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5cf11032c5_0_63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114" name="Google Shape;114;g5cf11032c5_0_6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5cf11032c5_0_6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g5cf11032c5_0_634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g5cf11032c5_0_634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g5cf11032c5_0_63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cf11032c5_0_6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5cf11032c5_0_670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5cf11032c5_0_67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5cf11032c5_0_6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5cf11032c5_0_6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cf11032c5_0_64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cf11032c5_0_57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g5cf11032c5_0_57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1" name="Google Shape;51;g5cf11032c5_0_5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5cf11032c5_0_5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5cf11032c5_0_570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g5cf11032c5_0_570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g5cf11032c5_0_57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5cf11032c5_0_57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8" name="Google Shape;58;g5cf11032c5_0_5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5cf11032c5_0_5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g5cf11032c5_0_578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5cf11032c5_0_57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f11032c5_0_58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5cf11032c5_0_58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5" name="Google Shape;65;g5cf11032c5_0_58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5cf11032c5_0_5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5cf11032c5_0_58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g5cf11032c5_0_58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5cf11032c5_0_58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f11032c5_0_59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g5cf11032c5_0_59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3" name="Google Shape;73;g5cf11032c5_0_59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5cf11032c5_0_59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g5cf11032c5_0_592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g5cf11032c5_0_592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g5cf11032c5_0_592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g5cf11032c5_0_59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f11032c5_0_60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g5cf11032c5_0_60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82" name="Google Shape;82;g5cf11032c5_0_6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5cf11032c5_0_6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g5cf11032c5_0_601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g5cf11032c5_0_60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f11032c5_0_60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g5cf11032c5_0_60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89" name="Google Shape;89;g5cf11032c5_0_6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5cf11032c5_0_6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g5cf11032c5_0_608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g5cf11032c5_0_608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g5cf11032c5_0_60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cf11032c5_0_5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5cf11032c5_0_5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5cf11032c5_0_56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hyperlink" Target="http://proceedings.mlr.press/v28/pascanu13.pdf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8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Relationship Id="rId4" Type="http://schemas.openxmlformats.org/officeDocument/2006/relationships/image" Target="../media/image19.png"/><Relationship Id="rId9" Type="http://schemas.openxmlformats.org/officeDocument/2006/relationships/image" Target="../media/image45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39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Relationship Id="rId6" Type="http://schemas.openxmlformats.org/officeDocument/2006/relationships/image" Target="../media/image49.png"/><Relationship Id="rId7" Type="http://schemas.openxmlformats.org/officeDocument/2006/relationships/image" Target="../media/image34.png"/><Relationship Id="rId8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5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60.png"/><Relationship Id="rId9" Type="http://schemas.openxmlformats.org/officeDocument/2006/relationships/image" Target="../media/image56.png"/><Relationship Id="rId5" Type="http://schemas.openxmlformats.org/officeDocument/2006/relationships/image" Target="../media/image38.png"/><Relationship Id="rId6" Type="http://schemas.openxmlformats.org/officeDocument/2006/relationships/image" Target="../media/image52.png"/><Relationship Id="rId7" Type="http://schemas.openxmlformats.org/officeDocument/2006/relationships/image" Target="../media/image29.png"/><Relationship Id="rId8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24.png"/><Relationship Id="rId6" Type="http://schemas.openxmlformats.org/officeDocument/2006/relationships/image" Target="../media/image5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1.png"/><Relationship Id="rId4" Type="http://schemas.openxmlformats.org/officeDocument/2006/relationships/image" Target="../media/image53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Relationship Id="rId5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60.png"/><Relationship Id="rId5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60.png"/><Relationship Id="rId5" Type="http://schemas.openxmlformats.org/officeDocument/2006/relationships/image" Target="../media/image47.png"/><Relationship Id="rId6" Type="http://schemas.openxmlformats.org/officeDocument/2006/relationships/image" Target="../media/image50.png"/><Relationship Id="rId7" Type="http://schemas.openxmlformats.org/officeDocument/2006/relationships/image" Target="../media/image63.png"/><Relationship Id="rId8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png"/><Relationship Id="rId4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5cd9cf3c77_0_2727"/>
          <p:cNvGrpSpPr/>
          <p:nvPr/>
        </p:nvGrpSpPr>
        <p:grpSpPr>
          <a:xfrm>
            <a:off x="0" y="-791384"/>
            <a:ext cx="9203124" cy="2152139"/>
            <a:chOff x="0" y="-156114"/>
            <a:chExt cx="24535120" cy="4304278"/>
          </a:xfrm>
        </p:grpSpPr>
        <p:sp>
          <p:nvSpPr>
            <p:cNvPr id="124" name="Google Shape;124;g5cd9cf3c77_0_2727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g5cd9cf3c77_0_2727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g5cd9cf3c77_0_2727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g5cd9cf3c77_0_2727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g5cd9cf3c77_0_2727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g5cd9cf3c77_0_2727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g5cd9cf3c77_0_2727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g5cd9cf3c77_0_2727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g5cd9cf3c77_0_2727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g5cd9cf3c77_0_2727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g5cd9cf3c77_0_2727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g5cd9cf3c77_0_2727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g5cd9cf3c77_0_2727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7" name="Google Shape;137;g5cd9cf3c77_0_2727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8" name="Google Shape;138;g5cd9cf3c77_0_2727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9" name="Google Shape;139;g5cd9cf3c77_0_2727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0" name="Google Shape;140;g5cd9cf3c77_0_2727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1" name="Google Shape;141;g5cd9cf3c77_0_2727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2" name="Google Shape;142;g5cd9cf3c77_0_2727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3" name="Google Shape;143;g5cd9cf3c77_0_2727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g5cd9cf3c77_0_2727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5" name="Google Shape;145;g5cd9cf3c77_0_2727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6" name="Google Shape;146;g5cd9cf3c77_0_2727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7" name="Google Shape;147;g5cd9cf3c77_0_2727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8" name="Google Shape;148;g5cd9cf3c77_0_2727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49" name="Google Shape;149;g5cd9cf3c77_0_2727"/>
          <p:cNvSpPr txBox="1"/>
          <p:nvPr/>
        </p:nvSpPr>
        <p:spPr>
          <a:xfrm>
            <a:off x="460213" y="2936250"/>
            <a:ext cx="82827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38100" spcFirstLastPara="1" rIns="3810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Simple RNN</a:t>
            </a:r>
            <a:endParaRPr b="1" i="0" sz="5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dc18cb62_1_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error surface is rough.</a:t>
            </a:r>
            <a:endParaRPr/>
          </a:p>
        </p:txBody>
      </p:sp>
      <p:pic>
        <p:nvPicPr>
          <p:cNvPr id="434" name="Google Shape;434;g5cdc18cb62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12" y="1690689"/>
            <a:ext cx="6842875" cy="463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5cdc18cb62_1_66"/>
          <p:cNvSpPr txBox="1"/>
          <p:nvPr/>
        </p:nvSpPr>
        <p:spPr>
          <a:xfrm>
            <a:off x="4267200" y="6036578"/>
            <a:ext cx="9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5cdc18cb62_1_66"/>
          <p:cNvSpPr txBox="1"/>
          <p:nvPr/>
        </p:nvSpPr>
        <p:spPr>
          <a:xfrm>
            <a:off x="790733" y="5372643"/>
            <a:ext cx="9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5cdc18cb62_1_66"/>
          <p:cNvSpPr txBox="1"/>
          <p:nvPr/>
        </p:nvSpPr>
        <p:spPr>
          <a:xfrm rot="5400000">
            <a:off x="7049667" y="3967832"/>
            <a:ext cx="15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5cdc18cb62_1_66"/>
          <p:cNvSpPr/>
          <p:nvPr/>
        </p:nvSpPr>
        <p:spPr>
          <a:xfrm>
            <a:off x="4438649" y="4437350"/>
            <a:ext cx="147000" cy="144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5cdc18cb62_1_66"/>
          <p:cNvSpPr/>
          <p:nvPr/>
        </p:nvSpPr>
        <p:spPr>
          <a:xfrm>
            <a:off x="3962399" y="4608997"/>
            <a:ext cx="147000" cy="144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5cdc18cb62_1_66"/>
          <p:cNvSpPr/>
          <p:nvPr/>
        </p:nvSpPr>
        <p:spPr>
          <a:xfrm>
            <a:off x="3429105" y="4759674"/>
            <a:ext cx="147000" cy="144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5cdc18cb62_1_66"/>
          <p:cNvSpPr/>
          <p:nvPr/>
        </p:nvSpPr>
        <p:spPr>
          <a:xfrm>
            <a:off x="2955828" y="2590447"/>
            <a:ext cx="147000" cy="144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5cdc18cb62_1_66"/>
          <p:cNvSpPr/>
          <p:nvPr/>
        </p:nvSpPr>
        <p:spPr>
          <a:xfrm rot="-189358">
            <a:off x="3155546" y="2693240"/>
            <a:ext cx="814537" cy="1933574"/>
          </a:xfrm>
          <a:custGeom>
            <a:rect b="b" l="l" r="r" t="t"/>
            <a:pathLst>
              <a:path extrusionOk="0" h="1935480" w="81534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5cdc18cb62_1_66"/>
          <p:cNvSpPr/>
          <p:nvPr/>
        </p:nvSpPr>
        <p:spPr>
          <a:xfrm>
            <a:off x="5231471" y="4646218"/>
            <a:ext cx="147000" cy="144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5cdc18cb62_1_66"/>
          <p:cNvSpPr/>
          <p:nvPr/>
        </p:nvSpPr>
        <p:spPr>
          <a:xfrm>
            <a:off x="4755221" y="4817865"/>
            <a:ext cx="147000" cy="144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5cdc18cb62_1_66"/>
          <p:cNvSpPr/>
          <p:nvPr/>
        </p:nvSpPr>
        <p:spPr>
          <a:xfrm>
            <a:off x="4221927" y="4968542"/>
            <a:ext cx="147000" cy="144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5cdc18cb62_1_66"/>
          <p:cNvSpPr/>
          <p:nvPr/>
        </p:nvSpPr>
        <p:spPr>
          <a:xfrm>
            <a:off x="5668069" y="6125664"/>
            <a:ext cx="312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[Razvan Pascanu, ICML’13]</a:t>
            </a:r>
            <a:endParaRPr b="0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5cdc18cb62_1_66"/>
          <p:cNvSpPr txBox="1"/>
          <p:nvPr/>
        </p:nvSpPr>
        <p:spPr>
          <a:xfrm flipH="1" rot="5400000">
            <a:off x="7090662" y="4067159"/>
            <a:ext cx="1485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Loss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5cdc18cb62_1_66"/>
          <p:cNvSpPr txBox="1"/>
          <p:nvPr/>
        </p:nvSpPr>
        <p:spPr>
          <a:xfrm>
            <a:off x="4819798" y="1133831"/>
            <a:ext cx="2997600" cy="43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5cdc18cb62_1_66"/>
          <p:cNvSpPr txBox="1"/>
          <p:nvPr/>
        </p:nvSpPr>
        <p:spPr>
          <a:xfrm>
            <a:off x="418950" y="1568725"/>
            <a:ext cx="8306100" cy="525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http://proceedings.mlr.press/v28/pascanu13.pdf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figure.6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cdc18cb62_1_88"/>
          <p:cNvSpPr/>
          <p:nvPr/>
        </p:nvSpPr>
        <p:spPr>
          <a:xfrm>
            <a:off x="417655" y="2476945"/>
            <a:ext cx="4557300" cy="8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5cdc18cb62_1_88"/>
          <p:cNvSpPr/>
          <p:nvPr/>
        </p:nvSpPr>
        <p:spPr>
          <a:xfrm>
            <a:off x="402200" y="1480893"/>
            <a:ext cx="4572900" cy="8736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5cdc18cb62_1_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Update Weights</a:t>
            </a:r>
            <a:endParaRPr/>
          </a:p>
        </p:txBody>
      </p:sp>
      <p:sp>
        <p:nvSpPr>
          <p:cNvPr id="458" name="Google Shape;458;g5cdc18cb62_1_88"/>
          <p:cNvSpPr txBox="1"/>
          <p:nvPr/>
        </p:nvSpPr>
        <p:spPr>
          <a:xfrm>
            <a:off x="7063508" y="5613424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g5cdc18cb62_1_88"/>
          <p:cNvCxnSpPr/>
          <p:nvPr/>
        </p:nvCxnSpPr>
        <p:spPr>
          <a:xfrm rot="-5400000">
            <a:off x="6858861" y="5819580"/>
            <a:ext cx="5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g5cdc18cb62_1_88"/>
          <p:cNvCxnSpPr/>
          <p:nvPr/>
        </p:nvCxnSpPr>
        <p:spPr>
          <a:xfrm rot="10800000">
            <a:off x="7107836" y="4357358"/>
            <a:ext cx="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1" name="Google Shape;461;g5cdc18cb62_1_88"/>
          <p:cNvSpPr txBox="1"/>
          <p:nvPr/>
        </p:nvSpPr>
        <p:spPr>
          <a:xfrm>
            <a:off x="603574" y="1473757"/>
            <a:ext cx="875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7" l="-4166" r="-83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5cdc18cb62_1_88"/>
          <p:cNvSpPr txBox="1"/>
          <p:nvPr/>
        </p:nvSpPr>
        <p:spPr>
          <a:xfrm>
            <a:off x="605371" y="1950512"/>
            <a:ext cx="12780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918" l="-2377" r="-570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5cdc18cb62_1_88"/>
          <p:cNvSpPr/>
          <p:nvPr/>
        </p:nvSpPr>
        <p:spPr>
          <a:xfrm>
            <a:off x="2110083" y="1567546"/>
            <a:ext cx="526200" cy="22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5cdc18cb62_1_88"/>
          <p:cNvSpPr/>
          <p:nvPr/>
        </p:nvSpPr>
        <p:spPr>
          <a:xfrm>
            <a:off x="2115342" y="2055675"/>
            <a:ext cx="526200" cy="22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5cdc18cb62_1_88"/>
          <p:cNvSpPr txBox="1"/>
          <p:nvPr/>
        </p:nvSpPr>
        <p:spPr>
          <a:xfrm>
            <a:off x="2958835" y="1469277"/>
            <a:ext cx="13512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7" l="-4947" r="-495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5cdc18cb62_1_88"/>
          <p:cNvSpPr txBox="1"/>
          <p:nvPr/>
        </p:nvSpPr>
        <p:spPr>
          <a:xfrm>
            <a:off x="2947527" y="1930488"/>
            <a:ext cx="20274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55" l="-3308" r="-3317" t="-16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5cdc18cb62_1_88"/>
          <p:cNvSpPr txBox="1"/>
          <p:nvPr/>
        </p:nvSpPr>
        <p:spPr>
          <a:xfrm>
            <a:off x="620827" y="2482112"/>
            <a:ext cx="12780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8" l="-2867" r="-573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5cdc18cb62_1_88"/>
          <p:cNvSpPr txBox="1"/>
          <p:nvPr/>
        </p:nvSpPr>
        <p:spPr>
          <a:xfrm>
            <a:off x="639877" y="2977917"/>
            <a:ext cx="1278000" cy="36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667" l="-2857" r="-52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5cdc18cb62_1_88"/>
          <p:cNvSpPr/>
          <p:nvPr/>
        </p:nvSpPr>
        <p:spPr>
          <a:xfrm>
            <a:off x="2144589" y="2575901"/>
            <a:ext cx="526200" cy="22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5cdc18cb62_1_88"/>
          <p:cNvSpPr/>
          <p:nvPr/>
        </p:nvSpPr>
        <p:spPr>
          <a:xfrm>
            <a:off x="2149848" y="3083080"/>
            <a:ext cx="526200" cy="22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5cdc18cb62_1_88"/>
          <p:cNvSpPr txBox="1"/>
          <p:nvPr/>
        </p:nvSpPr>
        <p:spPr>
          <a:xfrm>
            <a:off x="2948021" y="2458107"/>
            <a:ext cx="13479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587" l="-4977" r="-49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5cdc18cb62_1_88"/>
          <p:cNvSpPr txBox="1"/>
          <p:nvPr/>
        </p:nvSpPr>
        <p:spPr>
          <a:xfrm>
            <a:off x="2947527" y="2992399"/>
            <a:ext cx="1347900" cy="36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65" l="-4977" r="-496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5cdc18cb62_1_88"/>
          <p:cNvSpPr txBox="1"/>
          <p:nvPr/>
        </p:nvSpPr>
        <p:spPr>
          <a:xfrm>
            <a:off x="7027176" y="4476541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5cdc18cb62_1_88"/>
          <p:cNvSpPr/>
          <p:nvPr/>
        </p:nvSpPr>
        <p:spPr>
          <a:xfrm>
            <a:off x="1566005" y="4965106"/>
            <a:ext cx="628500" cy="6285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5cdc18cb62_1_88"/>
          <p:cNvSpPr/>
          <p:nvPr/>
        </p:nvSpPr>
        <p:spPr>
          <a:xfrm>
            <a:off x="1730575" y="6115435"/>
            <a:ext cx="390600" cy="4029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5cdc18cb62_1_88"/>
          <p:cNvSpPr txBox="1"/>
          <p:nvPr/>
        </p:nvSpPr>
        <p:spPr>
          <a:xfrm>
            <a:off x="1846992" y="5630811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5cdc18cb62_1_88"/>
          <p:cNvSpPr txBox="1"/>
          <p:nvPr/>
        </p:nvSpPr>
        <p:spPr>
          <a:xfrm>
            <a:off x="1677396" y="3927314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g5cdc18cb62_1_88"/>
          <p:cNvCxnSpPr/>
          <p:nvPr/>
        </p:nvCxnSpPr>
        <p:spPr>
          <a:xfrm rot="-5400000">
            <a:off x="1642345" y="5836967"/>
            <a:ext cx="5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g5cdc18cb62_1_88"/>
          <p:cNvCxnSpPr/>
          <p:nvPr/>
        </p:nvCxnSpPr>
        <p:spPr>
          <a:xfrm rot="10800000">
            <a:off x="1891320" y="4374745"/>
            <a:ext cx="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0" name="Google Shape;480;g5cdc18cb62_1_88"/>
          <p:cNvSpPr/>
          <p:nvPr/>
        </p:nvSpPr>
        <p:spPr>
          <a:xfrm>
            <a:off x="3141333" y="4965106"/>
            <a:ext cx="628500" cy="6285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5cdc18cb62_1_88"/>
          <p:cNvSpPr/>
          <p:nvPr/>
        </p:nvSpPr>
        <p:spPr>
          <a:xfrm>
            <a:off x="3305903" y="6115435"/>
            <a:ext cx="390600" cy="402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5cdc18cb62_1_88"/>
          <p:cNvSpPr txBox="1"/>
          <p:nvPr/>
        </p:nvSpPr>
        <p:spPr>
          <a:xfrm>
            <a:off x="3422320" y="5630811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5cdc18cb62_1_88"/>
          <p:cNvSpPr txBox="1"/>
          <p:nvPr/>
        </p:nvSpPr>
        <p:spPr>
          <a:xfrm>
            <a:off x="2476966" y="5216756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5cdc18cb62_1_88"/>
          <p:cNvSpPr txBox="1"/>
          <p:nvPr/>
        </p:nvSpPr>
        <p:spPr>
          <a:xfrm>
            <a:off x="3252724" y="3927314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g5cdc18cb62_1_88"/>
          <p:cNvCxnSpPr/>
          <p:nvPr/>
        </p:nvCxnSpPr>
        <p:spPr>
          <a:xfrm>
            <a:off x="2294667" y="5296364"/>
            <a:ext cx="82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6" name="Google Shape;486;g5cdc18cb62_1_88"/>
          <p:cNvCxnSpPr/>
          <p:nvPr/>
        </p:nvCxnSpPr>
        <p:spPr>
          <a:xfrm rot="-5400000">
            <a:off x="3217673" y="5836967"/>
            <a:ext cx="5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7" name="Google Shape;487;g5cdc18cb62_1_88"/>
          <p:cNvCxnSpPr/>
          <p:nvPr/>
        </p:nvCxnSpPr>
        <p:spPr>
          <a:xfrm rot="10800000">
            <a:off x="3466648" y="4374745"/>
            <a:ext cx="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8" name="Google Shape;488;g5cdc18cb62_1_88"/>
          <p:cNvSpPr/>
          <p:nvPr/>
        </p:nvSpPr>
        <p:spPr>
          <a:xfrm>
            <a:off x="4682259" y="4947719"/>
            <a:ext cx="628500" cy="6285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5cdc18cb62_1_88"/>
          <p:cNvSpPr/>
          <p:nvPr/>
        </p:nvSpPr>
        <p:spPr>
          <a:xfrm>
            <a:off x="4846829" y="6098048"/>
            <a:ext cx="390600" cy="402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5cdc18cb62_1_88"/>
          <p:cNvSpPr txBox="1"/>
          <p:nvPr/>
        </p:nvSpPr>
        <p:spPr>
          <a:xfrm>
            <a:off x="4963246" y="5613424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5cdc18cb62_1_88"/>
          <p:cNvSpPr txBox="1"/>
          <p:nvPr/>
        </p:nvSpPr>
        <p:spPr>
          <a:xfrm>
            <a:off x="4017892" y="5199369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5cdc18cb62_1_88"/>
          <p:cNvSpPr txBox="1"/>
          <p:nvPr/>
        </p:nvSpPr>
        <p:spPr>
          <a:xfrm>
            <a:off x="4793650" y="3909927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g5cdc18cb62_1_88"/>
          <p:cNvCxnSpPr/>
          <p:nvPr/>
        </p:nvCxnSpPr>
        <p:spPr>
          <a:xfrm>
            <a:off x="3835593" y="5278977"/>
            <a:ext cx="82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g5cdc18cb62_1_88"/>
          <p:cNvCxnSpPr/>
          <p:nvPr/>
        </p:nvCxnSpPr>
        <p:spPr>
          <a:xfrm rot="-5400000">
            <a:off x="4758599" y="5819580"/>
            <a:ext cx="540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g5cdc18cb62_1_88"/>
          <p:cNvCxnSpPr/>
          <p:nvPr/>
        </p:nvCxnSpPr>
        <p:spPr>
          <a:xfrm rot="10800000">
            <a:off x="5007574" y="4357358"/>
            <a:ext cx="0" cy="54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6" name="Google Shape;496;g5cdc18cb62_1_88"/>
          <p:cNvSpPr/>
          <p:nvPr/>
        </p:nvSpPr>
        <p:spPr>
          <a:xfrm>
            <a:off x="6782521" y="4947719"/>
            <a:ext cx="628500" cy="6285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5cdc18cb62_1_88"/>
          <p:cNvSpPr/>
          <p:nvPr/>
        </p:nvSpPr>
        <p:spPr>
          <a:xfrm>
            <a:off x="6947091" y="6098048"/>
            <a:ext cx="390600" cy="402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cdc18cb62_1_88"/>
          <p:cNvSpPr txBox="1"/>
          <p:nvPr/>
        </p:nvSpPr>
        <p:spPr>
          <a:xfrm>
            <a:off x="6118154" y="5199369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5cdc18cb62_1_88"/>
          <p:cNvSpPr txBox="1"/>
          <p:nvPr/>
        </p:nvSpPr>
        <p:spPr>
          <a:xfrm>
            <a:off x="6810372" y="3909925"/>
            <a:ext cx="6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g5cdc18cb62_1_88"/>
          <p:cNvCxnSpPr/>
          <p:nvPr/>
        </p:nvCxnSpPr>
        <p:spPr>
          <a:xfrm>
            <a:off x="5935855" y="5278977"/>
            <a:ext cx="829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1" name="Google Shape;501;g5cdc18cb62_1_88"/>
          <p:cNvSpPr txBox="1"/>
          <p:nvPr/>
        </p:nvSpPr>
        <p:spPr>
          <a:xfrm>
            <a:off x="5220421" y="4947719"/>
            <a:ext cx="8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g5cdc18cb62_1_88"/>
          <p:cNvCxnSpPr/>
          <p:nvPr/>
        </p:nvCxnSpPr>
        <p:spPr>
          <a:xfrm flipH="1">
            <a:off x="1686718" y="5084532"/>
            <a:ext cx="391200" cy="391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3" name="Google Shape;503;g5cdc18cb62_1_88"/>
          <p:cNvCxnSpPr/>
          <p:nvPr/>
        </p:nvCxnSpPr>
        <p:spPr>
          <a:xfrm flipH="1">
            <a:off x="3284322" y="5094247"/>
            <a:ext cx="391200" cy="391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4" name="Google Shape;504;g5cdc18cb62_1_88"/>
          <p:cNvCxnSpPr/>
          <p:nvPr/>
        </p:nvCxnSpPr>
        <p:spPr>
          <a:xfrm flipH="1">
            <a:off x="4800273" y="5048208"/>
            <a:ext cx="391200" cy="391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5" name="Google Shape;505;g5cdc18cb62_1_88"/>
          <p:cNvCxnSpPr/>
          <p:nvPr/>
        </p:nvCxnSpPr>
        <p:spPr>
          <a:xfrm flipH="1">
            <a:off x="6933317" y="5056935"/>
            <a:ext cx="391200" cy="3912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6" name="Google Shape;506;g5cdc18cb62_1_88"/>
          <p:cNvSpPr txBox="1"/>
          <p:nvPr/>
        </p:nvSpPr>
        <p:spPr>
          <a:xfrm>
            <a:off x="1810660" y="4493928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5cdc18cb62_1_88"/>
          <p:cNvSpPr txBox="1"/>
          <p:nvPr/>
        </p:nvSpPr>
        <p:spPr>
          <a:xfrm>
            <a:off x="3385988" y="4493928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5cdc18cb62_1_88"/>
          <p:cNvSpPr txBox="1"/>
          <p:nvPr/>
        </p:nvSpPr>
        <p:spPr>
          <a:xfrm>
            <a:off x="4926914" y="4476541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5cdc18cb62_1_88"/>
          <p:cNvSpPr txBox="1"/>
          <p:nvPr/>
        </p:nvSpPr>
        <p:spPr>
          <a:xfrm>
            <a:off x="7923325" y="2070048"/>
            <a:ext cx="628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3000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g5cdc18cb62_1_88"/>
          <p:cNvGrpSpPr/>
          <p:nvPr/>
        </p:nvGrpSpPr>
        <p:grpSpPr>
          <a:xfrm>
            <a:off x="5345119" y="1755526"/>
            <a:ext cx="3604853" cy="683100"/>
            <a:chOff x="5592847" y="608587"/>
            <a:chExt cx="3604853" cy="683100"/>
          </a:xfrm>
        </p:grpSpPr>
        <p:grpSp>
          <p:nvGrpSpPr>
            <p:cNvPr id="511" name="Google Shape;511;g5cdc18cb62_1_88"/>
            <p:cNvGrpSpPr/>
            <p:nvPr/>
          </p:nvGrpSpPr>
          <p:grpSpPr>
            <a:xfrm>
              <a:off x="5592847" y="614411"/>
              <a:ext cx="425100" cy="671400"/>
              <a:chOff x="508960" y="3417283"/>
              <a:chExt cx="425100" cy="671400"/>
            </a:xfrm>
          </p:grpSpPr>
          <p:sp>
            <p:nvSpPr>
              <p:cNvPr id="512" name="Google Shape;512;g5cdc18cb62_1_88"/>
              <p:cNvSpPr/>
              <p:nvPr/>
            </p:nvSpPr>
            <p:spPr>
              <a:xfrm>
                <a:off x="557212" y="3417283"/>
                <a:ext cx="271500" cy="671400"/>
              </a:xfrm>
              <a:prstGeom prst="rect">
                <a:avLst/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12" scaled="0"/>
              </a:gradFill>
              <a:ln cap="flat" cmpd="sng" w="9525">
                <a:solidFill>
                  <a:srgbClr val="5B9BD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g5cdc18cb62_1_88"/>
              <p:cNvSpPr/>
              <p:nvPr/>
            </p:nvSpPr>
            <p:spPr>
              <a:xfrm>
                <a:off x="508960" y="3522206"/>
                <a:ext cx="42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4" name="Google Shape;514;g5cdc18cb62_1_88"/>
            <p:cNvSpPr/>
            <p:nvPr/>
          </p:nvSpPr>
          <p:spPr>
            <a:xfrm>
              <a:off x="6394376" y="608587"/>
              <a:ext cx="966000" cy="6831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-7077" l="0" r="0" t="-1680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5" name="Google Shape;515;g5cdc18cb62_1_88"/>
            <p:cNvCxnSpPr/>
            <p:nvPr/>
          </p:nvCxnSpPr>
          <p:spPr>
            <a:xfrm>
              <a:off x="5960032" y="950166"/>
              <a:ext cx="417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6" name="Google Shape;516;g5cdc18cb62_1_88"/>
            <p:cNvCxnSpPr/>
            <p:nvPr/>
          </p:nvCxnSpPr>
          <p:spPr>
            <a:xfrm>
              <a:off x="7360281" y="944959"/>
              <a:ext cx="417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517" name="Google Shape;517;g5cdc18cb62_1_88"/>
            <p:cNvGrpSpPr/>
            <p:nvPr/>
          </p:nvGrpSpPr>
          <p:grpSpPr>
            <a:xfrm>
              <a:off x="7760154" y="614411"/>
              <a:ext cx="431400" cy="671400"/>
              <a:chOff x="505755" y="3417283"/>
              <a:chExt cx="431400" cy="671400"/>
            </a:xfrm>
          </p:grpSpPr>
          <p:sp>
            <p:nvSpPr>
              <p:cNvPr id="518" name="Google Shape;518;g5cdc18cb62_1_88"/>
              <p:cNvSpPr/>
              <p:nvPr/>
            </p:nvSpPr>
            <p:spPr>
              <a:xfrm>
                <a:off x="557212" y="3417283"/>
                <a:ext cx="271500" cy="671400"/>
              </a:xfrm>
              <a:prstGeom prst="rect">
                <a:avLst/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12" scaled="0"/>
              </a:gradFill>
              <a:ln cap="flat" cmpd="sng" w="9525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g5cdc18cb62_1_88"/>
              <p:cNvSpPr/>
              <p:nvPr/>
            </p:nvSpPr>
            <p:spPr>
              <a:xfrm>
                <a:off x="505755" y="3522206"/>
                <a:ext cx="431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0" name="Google Shape;520;g5cdc18cb62_1_88"/>
            <p:cNvSpPr/>
            <p:nvPr/>
          </p:nvSpPr>
          <p:spPr>
            <a:xfrm>
              <a:off x="8779800" y="614411"/>
              <a:ext cx="271500" cy="6714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rgbClr val="ED7D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g5cdc18cb62_1_88"/>
            <p:cNvSpPr txBox="1"/>
            <p:nvPr/>
          </p:nvSpPr>
          <p:spPr>
            <a:xfrm>
              <a:off x="8779800" y="776419"/>
              <a:ext cx="417900" cy="3693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-26667" l="-17645" r="-45571" t="-1832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5cdc18cb62_1_88"/>
            <p:cNvSpPr/>
            <p:nvPr/>
          </p:nvSpPr>
          <p:spPr>
            <a:xfrm>
              <a:off x="8116025" y="879980"/>
              <a:ext cx="602700" cy="180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g5cdc18cb62_1_88"/>
          <p:cNvSpPr txBox="1"/>
          <p:nvPr/>
        </p:nvSpPr>
        <p:spPr>
          <a:xfrm>
            <a:off x="5608625" y="3343300"/>
            <a:ext cx="19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1 * W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baseline="3000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ce18b1c18_0_1"/>
          <p:cNvSpPr/>
          <p:nvPr/>
        </p:nvSpPr>
        <p:spPr>
          <a:xfrm>
            <a:off x="416800" y="4461564"/>
            <a:ext cx="868800" cy="7581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5ce18b1c18_0_1"/>
          <p:cNvSpPr/>
          <p:nvPr/>
        </p:nvSpPr>
        <p:spPr>
          <a:xfrm>
            <a:off x="644291" y="5849081"/>
            <a:ext cx="540000" cy="4860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5ce18b1c18_0_1"/>
          <p:cNvSpPr txBox="1"/>
          <p:nvPr/>
        </p:nvSpPr>
        <p:spPr>
          <a:xfrm>
            <a:off x="805218" y="5264531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5ce18b1c18_0_1"/>
          <p:cNvSpPr txBox="1"/>
          <p:nvPr/>
        </p:nvSpPr>
        <p:spPr>
          <a:xfrm>
            <a:off x="570780" y="3209788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g5ce18b1c18_0_1"/>
          <p:cNvCxnSpPr/>
          <p:nvPr/>
        </p:nvCxnSpPr>
        <p:spPr>
          <a:xfrm rot="-5400000">
            <a:off x="570058" y="5513367"/>
            <a:ext cx="65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4" name="Google Shape;534;g5ce18b1c18_0_1"/>
          <p:cNvCxnSpPr/>
          <p:nvPr/>
        </p:nvCxnSpPr>
        <p:spPr>
          <a:xfrm rot="10800000">
            <a:off x="866494" y="3749819"/>
            <a:ext cx="0" cy="65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5" name="Google Shape;535;g5ce18b1c18_0_1"/>
          <p:cNvSpPr/>
          <p:nvPr/>
        </p:nvSpPr>
        <p:spPr>
          <a:xfrm>
            <a:off x="2594430" y="4461564"/>
            <a:ext cx="868800" cy="7581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5ce18b1c18_0_1"/>
          <p:cNvSpPr/>
          <p:nvPr/>
        </p:nvSpPr>
        <p:spPr>
          <a:xfrm>
            <a:off x="2821922" y="5849081"/>
            <a:ext cx="540000" cy="4860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5ce18b1c18_0_1"/>
          <p:cNvSpPr txBox="1"/>
          <p:nvPr/>
        </p:nvSpPr>
        <p:spPr>
          <a:xfrm>
            <a:off x="2982849" y="5264531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5ce18b1c18_0_1"/>
          <p:cNvSpPr txBox="1"/>
          <p:nvPr/>
        </p:nvSpPr>
        <p:spPr>
          <a:xfrm>
            <a:off x="1676053" y="4765102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5ce18b1c18_0_1"/>
          <p:cNvSpPr txBox="1"/>
          <p:nvPr/>
        </p:nvSpPr>
        <p:spPr>
          <a:xfrm>
            <a:off x="2748410" y="3209788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g5ce18b1c18_0_1"/>
          <p:cNvCxnSpPr/>
          <p:nvPr/>
        </p:nvCxnSpPr>
        <p:spPr>
          <a:xfrm>
            <a:off x="1424055" y="4861125"/>
            <a:ext cx="11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1" name="Google Shape;541;g5ce18b1c18_0_1"/>
          <p:cNvCxnSpPr/>
          <p:nvPr/>
        </p:nvCxnSpPr>
        <p:spPr>
          <a:xfrm rot="-5400000">
            <a:off x="2747689" y="5513367"/>
            <a:ext cx="65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2" name="Google Shape;542;g5ce18b1c18_0_1"/>
          <p:cNvCxnSpPr/>
          <p:nvPr/>
        </p:nvCxnSpPr>
        <p:spPr>
          <a:xfrm rot="10800000">
            <a:off x="3044125" y="3749819"/>
            <a:ext cx="0" cy="65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3" name="Google Shape;543;g5ce18b1c18_0_1"/>
          <p:cNvSpPr/>
          <p:nvPr/>
        </p:nvSpPr>
        <p:spPr>
          <a:xfrm>
            <a:off x="4724506" y="4440592"/>
            <a:ext cx="868800" cy="7581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5ce18b1c18_0_1"/>
          <p:cNvSpPr/>
          <p:nvPr/>
        </p:nvSpPr>
        <p:spPr>
          <a:xfrm>
            <a:off x="4951997" y="5828109"/>
            <a:ext cx="540000" cy="4860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5ce18b1c18_0_1"/>
          <p:cNvSpPr txBox="1"/>
          <p:nvPr/>
        </p:nvSpPr>
        <p:spPr>
          <a:xfrm>
            <a:off x="5112925" y="5243559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5ce18b1c18_0_1"/>
          <p:cNvSpPr txBox="1"/>
          <p:nvPr/>
        </p:nvSpPr>
        <p:spPr>
          <a:xfrm>
            <a:off x="3806129" y="4744130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5ce18b1c18_0_1"/>
          <p:cNvSpPr txBox="1"/>
          <p:nvPr/>
        </p:nvSpPr>
        <p:spPr>
          <a:xfrm>
            <a:off x="4878486" y="3188816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g5ce18b1c18_0_1"/>
          <p:cNvCxnSpPr/>
          <p:nvPr/>
        </p:nvCxnSpPr>
        <p:spPr>
          <a:xfrm>
            <a:off x="3554131" y="4840152"/>
            <a:ext cx="11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9" name="Google Shape;549;g5ce18b1c18_0_1"/>
          <p:cNvCxnSpPr/>
          <p:nvPr/>
        </p:nvCxnSpPr>
        <p:spPr>
          <a:xfrm rot="-5400000">
            <a:off x="4877764" y="5492395"/>
            <a:ext cx="65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0" name="Google Shape;550;g5ce18b1c18_0_1"/>
          <p:cNvCxnSpPr/>
          <p:nvPr/>
        </p:nvCxnSpPr>
        <p:spPr>
          <a:xfrm rot="10800000">
            <a:off x="5174201" y="3728847"/>
            <a:ext cx="0" cy="65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1" name="Google Shape;551;g5ce18b1c18_0_1"/>
          <p:cNvSpPr/>
          <p:nvPr/>
        </p:nvSpPr>
        <p:spPr>
          <a:xfrm>
            <a:off x="7627772" y="4440592"/>
            <a:ext cx="868800" cy="7581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5ce18b1c18_0_1"/>
          <p:cNvSpPr/>
          <p:nvPr/>
        </p:nvSpPr>
        <p:spPr>
          <a:xfrm>
            <a:off x="7855262" y="5828109"/>
            <a:ext cx="540000" cy="4860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5ce18b1c18_0_1"/>
          <p:cNvSpPr txBox="1"/>
          <p:nvPr/>
        </p:nvSpPr>
        <p:spPr>
          <a:xfrm>
            <a:off x="8016190" y="5243559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5ce18b1c18_0_1"/>
          <p:cNvSpPr txBox="1"/>
          <p:nvPr/>
        </p:nvSpPr>
        <p:spPr>
          <a:xfrm>
            <a:off x="6709394" y="4744130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5ce18b1c18_0_1"/>
          <p:cNvSpPr txBox="1"/>
          <p:nvPr/>
        </p:nvSpPr>
        <p:spPr>
          <a:xfrm>
            <a:off x="7666264" y="3188825"/>
            <a:ext cx="949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g5ce18b1c18_0_1"/>
          <p:cNvCxnSpPr/>
          <p:nvPr/>
        </p:nvCxnSpPr>
        <p:spPr>
          <a:xfrm>
            <a:off x="6457396" y="4840152"/>
            <a:ext cx="114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7" name="Google Shape;557;g5ce18b1c18_0_1"/>
          <p:cNvCxnSpPr/>
          <p:nvPr/>
        </p:nvCxnSpPr>
        <p:spPr>
          <a:xfrm rot="-5400000">
            <a:off x="7781030" y="5492395"/>
            <a:ext cx="65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8" name="Google Shape;558;g5ce18b1c18_0_1"/>
          <p:cNvCxnSpPr/>
          <p:nvPr/>
        </p:nvCxnSpPr>
        <p:spPr>
          <a:xfrm rot="10800000">
            <a:off x="8077466" y="3728847"/>
            <a:ext cx="0" cy="65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9" name="Google Shape;559;g5ce18b1c18_0_1"/>
          <p:cNvSpPr txBox="1"/>
          <p:nvPr/>
        </p:nvSpPr>
        <p:spPr>
          <a:xfrm>
            <a:off x="5468427" y="4440592"/>
            <a:ext cx="1146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g5ce18b1c18_0_1"/>
          <p:cNvCxnSpPr/>
          <p:nvPr/>
        </p:nvCxnSpPr>
        <p:spPr>
          <a:xfrm flipH="1">
            <a:off x="583535" y="4605615"/>
            <a:ext cx="540900" cy="471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1" name="Google Shape;561;g5ce18b1c18_0_1"/>
          <p:cNvCxnSpPr/>
          <p:nvPr/>
        </p:nvCxnSpPr>
        <p:spPr>
          <a:xfrm flipH="1">
            <a:off x="2791959" y="4617333"/>
            <a:ext cx="540900" cy="471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g5ce18b1c18_0_1"/>
          <p:cNvCxnSpPr/>
          <p:nvPr/>
        </p:nvCxnSpPr>
        <p:spPr>
          <a:xfrm flipH="1">
            <a:off x="4887511" y="4561801"/>
            <a:ext cx="540900" cy="471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g5ce18b1c18_0_1"/>
          <p:cNvCxnSpPr/>
          <p:nvPr/>
        </p:nvCxnSpPr>
        <p:spPr>
          <a:xfrm flipH="1">
            <a:off x="7836092" y="4572327"/>
            <a:ext cx="540900" cy="471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g5ce18b1c18_0_1"/>
          <p:cNvSpPr txBox="1"/>
          <p:nvPr/>
        </p:nvSpPr>
        <p:spPr>
          <a:xfrm>
            <a:off x="754995" y="3893233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5ce18b1c18_0_1"/>
          <p:cNvSpPr txBox="1"/>
          <p:nvPr/>
        </p:nvSpPr>
        <p:spPr>
          <a:xfrm>
            <a:off x="2932626" y="3893233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5ce18b1c18_0_1"/>
          <p:cNvSpPr txBox="1"/>
          <p:nvPr/>
        </p:nvSpPr>
        <p:spPr>
          <a:xfrm>
            <a:off x="5062702" y="3872261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5ce18b1c18_0_1"/>
          <p:cNvSpPr txBox="1"/>
          <p:nvPr/>
        </p:nvSpPr>
        <p:spPr>
          <a:xfrm>
            <a:off x="7965967" y="3872261"/>
            <a:ext cx="711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g5ce18b1c18_0_1"/>
          <p:cNvGrpSpPr/>
          <p:nvPr/>
        </p:nvGrpSpPr>
        <p:grpSpPr>
          <a:xfrm>
            <a:off x="6610825" y="3792888"/>
            <a:ext cx="1355137" cy="1981950"/>
            <a:chOff x="6494813" y="2118738"/>
            <a:chExt cx="1355137" cy="1981950"/>
          </a:xfrm>
        </p:grpSpPr>
        <p:cxnSp>
          <p:nvCxnSpPr>
            <p:cNvPr id="569" name="Google Shape;569;g5ce18b1c18_0_1"/>
            <p:cNvCxnSpPr/>
            <p:nvPr/>
          </p:nvCxnSpPr>
          <p:spPr>
            <a:xfrm>
              <a:off x="7839750" y="2118738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0" name="Google Shape;570;g5ce18b1c18_0_1"/>
            <p:cNvCxnSpPr/>
            <p:nvPr/>
          </p:nvCxnSpPr>
          <p:spPr>
            <a:xfrm>
              <a:off x="7839750" y="3577788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1" name="Google Shape;571;g5ce18b1c18_0_1"/>
            <p:cNvCxnSpPr/>
            <p:nvPr/>
          </p:nvCxnSpPr>
          <p:spPr>
            <a:xfrm rot="10800000">
              <a:off x="6494813" y="2983538"/>
              <a:ext cx="908100" cy="1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72" name="Google Shape;572;g5ce18b1c18_0_1"/>
          <p:cNvGrpSpPr/>
          <p:nvPr/>
        </p:nvGrpSpPr>
        <p:grpSpPr>
          <a:xfrm>
            <a:off x="3639813" y="3792900"/>
            <a:ext cx="1422900" cy="1960950"/>
            <a:chOff x="3523800" y="2118750"/>
            <a:chExt cx="1422900" cy="1960950"/>
          </a:xfrm>
        </p:grpSpPr>
        <p:cxnSp>
          <p:nvCxnSpPr>
            <p:cNvPr id="573" name="Google Shape;573;g5ce18b1c18_0_1"/>
            <p:cNvCxnSpPr/>
            <p:nvPr/>
          </p:nvCxnSpPr>
          <p:spPr>
            <a:xfrm>
              <a:off x="4936500" y="2118750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4" name="Google Shape;574;g5ce18b1c18_0_1"/>
            <p:cNvCxnSpPr/>
            <p:nvPr/>
          </p:nvCxnSpPr>
          <p:spPr>
            <a:xfrm>
              <a:off x="4908188" y="3556788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5" name="Google Shape;575;g5ce18b1c18_0_1"/>
            <p:cNvCxnSpPr/>
            <p:nvPr/>
          </p:nvCxnSpPr>
          <p:spPr>
            <a:xfrm rot="10800000">
              <a:off x="3523800" y="2970325"/>
              <a:ext cx="908100" cy="1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6" name="Google Shape;576;g5ce18b1c18_0_1"/>
            <p:cNvCxnSpPr/>
            <p:nvPr/>
          </p:nvCxnSpPr>
          <p:spPr>
            <a:xfrm>
              <a:off x="4814800" y="2118750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7" name="Google Shape;577;g5ce18b1c18_0_1"/>
            <p:cNvCxnSpPr/>
            <p:nvPr/>
          </p:nvCxnSpPr>
          <p:spPr>
            <a:xfrm>
              <a:off x="4819500" y="3556800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78" name="Google Shape;578;g5ce18b1c18_0_1"/>
            <p:cNvCxnSpPr/>
            <p:nvPr/>
          </p:nvCxnSpPr>
          <p:spPr>
            <a:xfrm rot="10800000">
              <a:off x="3523813" y="2872488"/>
              <a:ext cx="908100" cy="1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79" name="Google Shape;579;g5ce18b1c18_0_1"/>
          <p:cNvGrpSpPr/>
          <p:nvPr/>
        </p:nvGrpSpPr>
        <p:grpSpPr>
          <a:xfrm>
            <a:off x="1485963" y="3792900"/>
            <a:ext cx="1434675" cy="2011625"/>
            <a:chOff x="1369950" y="2118750"/>
            <a:chExt cx="1434675" cy="2011625"/>
          </a:xfrm>
        </p:grpSpPr>
        <p:cxnSp>
          <p:nvCxnSpPr>
            <p:cNvPr id="580" name="Google Shape;580;g5ce18b1c18_0_1"/>
            <p:cNvCxnSpPr/>
            <p:nvPr/>
          </p:nvCxnSpPr>
          <p:spPr>
            <a:xfrm>
              <a:off x="2794425" y="2118750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1" name="Google Shape;581;g5ce18b1c18_0_1"/>
            <p:cNvCxnSpPr/>
            <p:nvPr/>
          </p:nvCxnSpPr>
          <p:spPr>
            <a:xfrm>
              <a:off x="2794425" y="3598763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2" name="Google Shape;582;g5ce18b1c18_0_1"/>
            <p:cNvCxnSpPr/>
            <p:nvPr/>
          </p:nvCxnSpPr>
          <p:spPr>
            <a:xfrm rot="10800000">
              <a:off x="1369950" y="2983538"/>
              <a:ext cx="908100" cy="1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3" name="Google Shape;583;g5ce18b1c18_0_1"/>
            <p:cNvCxnSpPr/>
            <p:nvPr/>
          </p:nvCxnSpPr>
          <p:spPr>
            <a:xfrm>
              <a:off x="2704075" y="2118750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4" name="Google Shape;584;g5ce18b1c18_0_1"/>
            <p:cNvCxnSpPr/>
            <p:nvPr/>
          </p:nvCxnSpPr>
          <p:spPr>
            <a:xfrm>
              <a:off x="2704075" y="3598775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5" name="Google Shape;585;g5ce18b1c18_0_1"/>
            <p:cNvCxnSpPr/>
            <p:nvPr/>
          </p:nvCxnSpPr>
          <p:spPr>
            <a:xfrm rot="10800000">
              <a:off x="1369950" y="2876138"/>
              <a:ext cx="908100" cy="1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6" name="Google Shape;586;g5ce18b1c18_0_1"/>
            <p:cNvCxnSpPr/>
            <p:nvPr/>
          </p:nvCxnSpPr>
          <p:spPr>
            <a:xfrm>
              <a:off x="2613725" y="2118750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7" name="Google Shape;587;g5ce18b1c18_0_1"/>
            <p:cNvCxnSpPr/>
            <p:nvPr/>
          </p:nvCxnSpPr>
          <p:spPr>
            <a:xfrm>
              <a:off x="2609000" y="3607475"/>
              <a:ext cx="10200" cy="522900"/>
            </a:xfrm>
            <a:prstGeom prst="straightConnector1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88" name="Google Shape;588;g5ce18b1c18_0_1"/>
            <p:cNvCxnSpPr/>
            <p:nvPr/>
          </p:nvCxnSpPr>
          <p:spPr>
            <a:xfrm rot="10800000">
              <a:off x="1369950" y="2768738"/>
              <a:ext cx="908100" cy="1500"/>
            </a:xfrm>
            <a:prstGeom prst="straightConnector1">
              <a:avLst/>
            </a:prstGeom>
            <a:noFill/>
            <a:ln cap="flat" cmpd="sng" w="28575">
              <a:solidFill>
                <a:srgbClr val="FFC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589" name="Google Shape;589;g5ce18b1c18_0_1"/>
          <p:cNvSpPr txBox="1"/>
          <p:nvPr>
            <p:ph idx="4294967295" type="title"/>
          </p:nvPr>
        </p:nvSpPr>
        <p:spPr>
          <a:xfrm>
            <a:off x="628650" y="365125"/>
            <a:ext cx="456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Backpropagation </a:t>
            </a:r>
            <a:endParaRPr/>
          </a:p>
        </p:txBody>
      </p:sp>
      <p:sp>
        <p:nvSpPr>
          <p:cNvPr id="590" name="Google Shape;590;g5ce18b1c18_0_1"/>
          <p:cNvSpPr txBox="1"/>
          <p:nvPr/>
        </p:nvSpPr>
        <p:spPr>
          <a:xfrm>
            <a:off x="7568575" y="1028123"/>
            <a:ext cx="628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3000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g5ce18b1c18_0_1"/>
          <p:cNvGrpSpPr/>
          <p:nvPr/>
        </p:nvGrpSpPr>
        <p:grpSpPr>
          <a:xfrm>
            <a:off x="5023119" y="678101"/>
            <a:ext cx="3604853" cy="683100"/>
            <a:chOff x="5592847" y="608587"/>
            <a:chExt cx="3604853" cy="683100"/>
          </a:xfrm>
        </p:grpSpPr>
        <p:grpSp>
          <p:nvGrpSpPr>
            <p:cNvPr id="592" name="Google Shape;592;g5ce18b1c18_0_1"/>
            <p:cNvGrpSpPr/>
            <p:nvPr/>
          </p:nvGrpSpPr>
          <p:grpSpPr>
            <a:xfrm>
              <a:off x="5592847" y="614411"/>
              <a:ext cx="425100" cy="671400"/>
              <a:chOff x="508960" y="3417283"/>
              <a:chExt cx="425100" cy="671400"/>
            </a:xfrm>
          </p:grpSpPr>
          <p:sp>
            <p:nvSpPr>
              <p:cNvPr id="593" name="Google Shape;593;g5ce18b1c18_0_1"/>
              <p:cNvSpPr/>
              <p:nvPr/>
            </p:nvSpPr>
            <p:spPr>
              <a:xfrm>
                <a:off x="557212" y="3417283"/>
                <a:ext cx="271500" cy="671400"/>
              </a:xfrm>
              <a:prstGeom prst="rect">
                <a:avLst/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12" scaled="0"/>
              </a:gradFill>
              <a:ln cap="flat" cmpd="sng" w="9525">
                <a:solidFill>
                  <a:srgbClr val="5B9BD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g5ce18b1c18_0_1"/>
              <p:cNvSpPr/>
              <p:nvPr/>
            </p:nvSpPr>
            <p:spPr>
              <a:xfrm>
                <a:off x="508960" y="3522206"/>
                <a:ext cx="42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5" name="Google Shape;595;g5ce18b1c18_0_1"/>
            <p:cNvSpPr/>
            <p:nvPr/>
          </p:nvSpPr>
          <p:spPr>
            <a:xfrm>
              <a:off x="6394376" y="608587"/>
              <a:ext cx="966000" cy="683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7077" l="0" r="0" t="-1680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6" name="Google Shape;596;g5ce18b1c18_0_1"/>
            <p:cNvCxnSpPr/>
            <p:nvPr/>
          </p:nvCxnSpPr>
          <p:spPr>
            <a:xfrm>
              <a:off x="5960032" y="950166"/>
              <a:ext cx="417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7" name="Google Shape;597;g5ce18b1c18_0_1"/>
            <p:cNvCxnSpPr/>
            <p:nvPr/>
          </p:nvCxnSpPr>
          <p:spPr>
            <a:xfrm>
              <a:off x="7360281" y="944959"/>
              <a:ext cx="417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598" name="Google Shape;598;g5ce18b1c18_0_1"/>
            <p:cNvGrpSpPr/>
            <p:nvPr/>
          </p:nvGrpSpPr>
          <p:grpSpPr>
            <a:xfrm>
              <a:off x="7760154" y="614411"/>
              <a:ext cx="431400" cy="671400"/>
              <a:chOff x="505755" y="3417283"/>
              <a:chExt cx="431400" cy="671400"/>
            </a:xfrm>
          </p:grpSpPr>
          <p:sp>
            <p:nvSpPr>
              <p:cNvPr id="599" name="Google Shape;599;g5ce18b1c18_0_1"/>
              <p:cNvSpPr/>
              <p:nvPr/>
            </p:nvSpPr>
            <p:spPr>
              <a:xfrm>
                <a:off x="557212" y="3417283"/>
                <a:ext cx="271500" cy="671400"/>
              </a:xfrm>
              <a:prstGeom prst="rect">
                <a:avLst/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12" scaled="0"/>
              </a:gradFill>
              <a:ln cap="flat" cmpd="sng" w="9525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ce18b1c18_0_1"/>
              <p:cNvSpPr/>
              <p:nvPr/>
            </p:nvSpPr>
            <p:spPr>
              <a:xfrm>
                <a:off x="505755" y="3522206"/>
                <a:ext cx="431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1" name="Google Shape;601;g5ce18b1c18_0_1"/>
            <p:cNvSpPr/>
            <p:nvPr/>
          </p:nvSpPr>
          <p:spPr>
            <a:xfrm>
              <a:off x="8779800" y="614411"/>
              <a:ext cx="271500" cy="671400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rgbClr val="ED7D3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5ce18b1c18_0_1"/>
            <p:cNvSpPr txBox="1"/>
            <p:nvPr/>
          </p:nvSpPr>
          <p:spPr>
            <a:xfrm>
              <a:off x="8779800" y="776419"/>
              <a:ext cx="417900" cy="369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6667" l="-17645" r="-45571" t="-1832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5ce18b1c18_0_1"/>
            <p:cNvSpPr/>
            <p:nvPr/>
          </p:nvSpPr>
          <p:spPr>
            <a:xfrm>
              <a:off x="8116025" y="879980"/>
              <a:ext cx="602700" cy="1809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4" name="Google Shape;604;g5ce18b1c18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125" y="1910164"/>
            <a:ext cx="3095919" cy="8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5ce18b1c18_0_1"/>
          <p:cNvSpPr txBox="1"/>
          <p:nvPr/>
        </p:nvSpPr>
        <p:spPr>
          <a:xfrm>
            <a:off x="6871775" y="1919938"/>
            <a:ext cx="716700" cy="87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g5cdc18cb62_1_171"/>
          <p:cNvGrpSpPr/>
          <p:nvPr/>
        </p:nvGrpSpPr>
        <p:grpSpPr>
          <a:xfrm>
            <a:off x="0" y="-791384"/>
            <a:ext cx="9203124" cy="2152139"/>
            <a:chOff x="0" y="-156114"/>
            <a:chExt cx="24535120" cy="4304278"/>
          </a:xfrm>
        </p:grpSpPr>
        <p:sp>
          <p:nvSpPr>
            <p:cNvPr id="611" name="Google Shape;611;g5cdc18cb62_1_171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2" name="Google Shape;612;g5cdc18cb62_1_171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3" name="Google Shape;613;g5cdc18cb62_1_171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4" name="Google Shape;614;g5cdc18cb62_1_171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5" name="Google Shape;615;g5cdc18cb62_1_171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6" name="Google Shape;616;g5cdc18cb62_1_171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7" name="Google Shape;617;g5cdc18cb62_1_171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8" name="Google Shape;618;g5cdc18cb62_1_171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9" name="Google Shape;619;g5cdc18cb62_1_171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0" name="Google Shape;620;g5cdc18cb62_1_171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1" name="Google Shape;621;g5cdc18cb62_1_171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2" name="Google Shape;622;g5cdc18cb62_1_171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3" name="Google Shape;623;g5cdc18cb62_1_171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4" name="Google Shape;624;g5cdc18cb62_1_171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5" name="Google Shape;625;g5cdc18cb62_1_171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6" name="Google Shape;626;g5cdc18cb62_1_171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7" name="Google Shape;627;g5cdc18cb62_1_171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8" name="Google Shape;628;g5cdc18cb62_1_171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9" name="Google Shape;629;g5cdc18cb62_1_171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0" name="Google Shape;630;g5cdc18cb62_1_171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1" name="Google Shape;631;g5cdc18cb62_1_171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2" name="Google Shape;632;g5cdc18cb62_1_171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3" name="Google Shape;633;g5cdc18cb62_1_171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4" name="Google Shape;634;g5cdc18cb62_1_171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5" name="Google Shape;635;g5cdc18cb62_1_171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36" name="Google Shape;636;g5cdc18cb62_1_171"/>
          <p:cNvSpPr txBox="1"/>
          <p:nvPr/>
        </p:nvSpPr>
        <p:spPr>
          <a:xfrm>
            <a:off x="460213" y="2936250"/>
            <a:ext cx="82827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38100" spcFirstLastPara="1" rIns="3810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LSTM</a:t>
            </a:r>
            <a:endParaRPr b="1" i="0" sz="5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/>
              <a:t>RNN vs LSTM</a:t>
            </a:r>
            <a:endParaRPr/>
          </a:p>
        </p:txBody>
      </p:sp>
      <p:pic>
        <p:nvPicPr>
          <p:cNvPr id="642" name="Google Shape;6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8356600" cy="4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4"/>
          <p:cNvSpPr txBox="1"/>
          <p:nvPr>
            <p:ph type="title"/>
          </p:nvPr>
        </p:nvSpPr>
        <p:spPr>
          <a:xfrm>
            <a:off x="531050" y="37975"/>
            <a:ext cx="47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/>
              <a:t>RNN vs LSTM</a:t>
            </a:r>
            <a:endParaRPr/>
          </a:p>
        </p:txBody>
      </p:sp>
      <p:sp>
        <p:nvSpPr>
          <p:cNvPr id="648" name="Google Shape;648;p14"/>
          <p:cNvSpPr txBox="1"/>
          <p:nvPr/>
        </p:nvSpPr>
        <p:spPr>
          <a:xfrm>
            <a:off x="228600" y="4916487"/>
            <a:ext cx="29749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changes slowly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4"/>
          <p:cNvSpPr txBox="1"/>
          <p:nvPr/>
        </p:nvSpPr>
        <p:spPr>
          <a:xfrm>
            <a:off x="294975" y="5605450"/>
            <a:ext cx="2930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changes faster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4"/>
          <p:cNvSpPr txBox="1"/>
          <p:nvPr/>
        </p:nvSpPr>
        <p:spPr>
          <a:xfrm>
            <a:off x="3960812" y="4930338"/>
            <a:ext cx="47769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added by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4"/>
          <p:cNvSpPr txBox="1"/>
          <p:nvPr/>
        </p:nvSpPr>
        <p:spPr>
          <a:xfrm>
            <a:off x="3966562" y="5605438"/>
            <a:ext cx="5234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h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very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4"/>
          <p:cNvSpPr txBox="1"/>
          <p:nvPr/>
        </p:nvSpPr>
        <p:spPr>
          <a:xfrm>
            <a:off x="1187450" y="2544762"/>
            <a:ext cx="508000" cy="930275"/>
          </a:xfrm>
          <a:prstGeom prst="rect">
            <a:avLst/>
          </a:prstGeom>
          <a:solidFill>
            <a:srgbClr val="C4C4D6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4"/>
          <p:cNvSpPr txBox="1"/>
          <p:nvPr/>
        </p:nvSpPr>
        <p:spPr>
          <a:xfrm>
            <a:off x="2133600" y="2525712"/>
            <a:ext cx="1219200" cy="931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Naïve 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 txBox="1"/>
          <p:nvPr/>
        </p:nvSpPr>
        <p:spPr>
          <a:xfrm>
            <a:off x="3695700" y="2549525"/>
            <a:ext cx="508000" cy="931862"/>
          </a:xfrm>
          <a:prstGeom prst="rect">
            <a:avLst/>
          </a:prstGeom>
          <a:solidFill>
            <a:srgbClr val="C4C4D6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4"/>
          <p:cNvSpPr txBox="1"/>
          <p:nvPr/>
        </p:nvSpPr>
        <p:spPr>
          <a:xfrm>
            <a:off x="2252662" y="1654175"/>
            <a:ext cx="931862" cy="466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4"/>
          <p:cNvSpPr txBox="1"/>
          <p:nvPr/>
        </p:nvSpPr>
        <p:spPr>
          <a:xfrm>
            <a:off x="2266950" y="3833812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14"/>
          <p:cNvCxnSpPr/>
          <p:nvPr/>
        </p:nvCxnSpPr>
        <p:spPr>
          <a:xfrm>
            <a:off x="1746250" y="299878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8" name="Google Shape;658;p14"/>
          <p:cNvCxnSpPr/>
          <p:nvPr/>
        </p:nvCxnSpPr>
        <p:spPr>
          <a:xfrm>
            <a:off x="3306762" y="301466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9" name="Google Shape;659;p14"/>
          <p:cNvCxnSpPr/>
          <p:nvPr/>
        </p:nvCxnSpPr>
        <p:spPr>
          <a:xfrm rot="-5400000">
            <a:off x="2540000" y="2332037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0" name="Google Shape;660;p14"/>
          <p:cNvCxnSpPr/>
          <p:nvPr/>
        </p:nvCxnSpPr>
        <p:spPr>
          <a:xfrm rot="-5400000">
            <a:off x="2555081" y="3637756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1" name="Google Shape;661;p14"/>
          <p:cNvSpPr txBox="1"/>
          <p:nvPr/>
        </p:nvSpPr>
        <p:spPr>
          <a:xfrm>
            <a:off x="1120775" y="2779712"/>
            <a:ext cx="6635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4"/>
          <p:cNvSpPr txBox="1"/>
          <p:nvPr/>
        </p:nvSpPr>
        <p:spPr>
          <a:xfrm>
            <a:off x="5795962" y="1498600"/>
            <a:ext cx="1135062" cy="1997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1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4"/>
          <p:cNvSpPr txBox="1"/>
          <p:nvPr/>
        </p:nvSpPr>
        <p:spPr>
          <a:xfrm>
            <a:off x="4876800" y="1498600"/>
            <a:ext cx="508000" cy="930275"/>
          </a:xfrm>
          <a:prstGeom prst="rect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00" scaled="0"/>
          </a:gradFill>
          <a:ln cap="flat" cmpd="sng" w="9525">
            <a:solidFill>
              <a:srgbClr val="D4D3E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4"/>
          <p:cNvSpPr txBox="1"/>
          <p:nvPr/>
        </p:nvSpPr>
        <p:spPr>
          <a:xfrm>
            <a:off x="5883275" y="600075"/>
            <a:ext cx="931862" cy="466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4"/>
          <p:cNvSpPr txBox="1"/>
          <p:nvPr/>
        </p:nvSpPr>
        <p:spPr>
          <a:xfrm>
            <a:off x="5919787" y="3943350"/>
            <a:ext cx="931862" cy="465137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14"/>
          <p:cNvCxnSpPr/>
          <p:nvPr/>
        </p:nvCxnSpPr>
        <p:spPr>
          <a:xfrm>
            <a:off x="5384800" y="199548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7" name="Google Shape;667;p14"/>
          <p:cNvCxnSpPr/>
          <p:nvPr/>
        </p:nvCxnSpPr>
        <p:spPr>
          <a:xfrm rot="-5400000">
            <a:off x="6170612" y="1277937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p14"/>
          <p:cNvCxnSpPr/>
          <p:nvPr/>
        </p:nvCxnSpPr>
        <p:spPr>
          <a:xfrm rot="-5400000">
            <a:off x="6207918" y="3747293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9" name="Google Shape;669;p14"/>
          <p:cNvSpPr txBox="1"/>
          <p:nvPr/>
        </p:nvSpPr>
        <p:spPr>
          <a:xfrm>
            <a:off x="4884737" y="2563812"/>
            <a:ext cx="508000" cy="931862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p14"/>
          <p:cNvCxnSpPr/>
          <p:nvPr/>
        </p:nvCxnSpPr>
        <p:spPr>
          <a:xfrm>
            <a:off x="5392737" y="3087687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1" name="Google Shape;671;p14"/>
          <p:cNvCxnSpPr/>
          <p:nvPr/>
        </p:nvCxnSpPr>
        <p:spPr>
          <a:xfrm>
            <a:off x="6923087" y="199548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2" name="Google Shape;672;p14"/>
          <p:cNvCxnSpPr/>
          <p:nvPr/>
        </p:nvCxnSpPr>
        <p:spPr>
          <a:xfrm>
            <a:off x="6931025" y="308768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3" name="Google Shape;673;p14"/>
          <p:cNvSpPr txBox="1"/>
          <p:nvPr/>
        </p:nvSpPr>
        <p:spPr>
          <a:xfrm>
            <a:off x="7342187" y="1522412"/>
            <a:ext cx="508000" cy="931862"/>
          </a:xfrm>
          <a:prstGeom prst="rect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00" scaled="0"/>
          </a:gradFill>
          <a:ln cap="flat" cmpd="sng" w="9525">
            <a:solidFill>
              <a:srgbClr val="D4D3E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4"/>
          <p:cNvSpPr txBox="1"/>
          <p:nvPr/>
        </p:nvSpPr>
        <p:spPr>
          <a:xfrm>
            <a:off x="7350125" y="2589212"/>
            <a:ext cx="508000" cy="931862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4"/>
          <p:cNvSpPr txBox="1"/>
          <p:nvPr/>
        </p:nvSpPr>
        <p:spPr>
          <a:xfrm>
            <a:off x="4843462" y="2794000"/>
            <a:ext cx="6635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4"/>
          <p:cNvSpPr txBox="1"/>
          <p:nvPr/>
        </p:nvSpPr>
        <p:spPr>
          <a:xfrm>
            <a:off x="4832350" y="1727200"/>
            <a:ext cx="6127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14"/>
          <p:cNvCxnSpPr>
            <a:stCxn id="648" idx="3"/>
            <a:endCxn id="650" idx="1"/>
          </p:cNvCxnSpPr>
          <p:nvPr/>
        </p:nvCxnSpPr>
        <p:spPr>
          <a:xfrm>
            <a:off x="3203575" y="5178425"/>
            <a:ext cx="7572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8" name="Google Shape;678;p14"/>
          <p:cNvCxnSpPr>
            <a:stCxn id="649" idx="3"/>
            <a:endCxn id="651" idx="1"/>
          </p:cNvCxnSpPr>
          <p:nvPr/>
        </p:nvCxnSpPr>
        <p:spPr>
          <a:xfrm>
            <a:off x="3225375" y="5867350"/>
            <a:ext cx="74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79" name="Google Shape;679;p14"/>
          <p:cNvPicPr preferRelativeResize="0"/>
          <p:nvPr/>
        </p:nvPicPr>
        <p:blipFill rotWithShape="1">
          <a:blip r:embed="rId3">
            <a:alphaModFix/>
          </a:blip>
          <a:srcRect b="28559" l="51334" r="15206" t="53160"/>
          <a:stretch/>
        </p:blipFill>
        <p:spPr>
          <a:xfrm>
            <a:off x="3825900" y="6129250"/>
            <a:ext cx="3105118" cy="52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lang="en-US"/>
              <a:t>LSTM</a:t>
            </a:r>
            <a:endParaRPr/>
          </a:p>
        </p:txBody>
      </p:sp>
      <p:pic>
        <p:nvPicPr>
          <p:cNvPr id="685" name="Google Shape;6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5900"/>
            <a:ext cx="9144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0"/>
          <p:cNvSpPr txBox="1"/>
          <p:nvPr/>
        </p:nvSpPr>
        <p:spPr>
          <a:xfrm>
            <a:off x="2667000" y="4228100"/>
            <a:ext cx="492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0"/>
          <p:cNvSpPr txBox="1"/>
          <p:nvPr/>
        </p:nvSpPr>
        <p:spPr>
          <a:xfrm>
            <a:off x="2670175" y="2639012"/>
            <a:ext cx="530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0"/>
          <p:cNvSpPr txBox="1"/>
          <p:nvPr/>
        </p:nvSpPr>
        <p:spPr>
          <a:xfrm>
            <a:off x="2509350" y="1563088"/>
            <a:ext cx="1493700" cy="369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Forget Gate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Google Shape;689;p10"/>
          <p:cNvCxnSpPr>
            <a:stCxn id="688" idx="2"/>
          </p:cNvCxnSpPr>
          <p:nvPr/>
        </p:nvCxnSpPr>
        <p:spPr>
          <a:xfrm>
            <a:off x="3256200" y="1932988"/>
            <a:ext cx="129900" cy="1909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  <p:sp>
        <p:nvSpPr>
          <p:cNvPr id="690" name="Google Shape;690;p10"/>
          <p:cNvSpPr txBox="1"/>
          <p:nvPr/>
        </p:nvSpPr>
        <p:spPr>
          <a:xfrm>
            <a:off x="3884225" y="2259813"/>
            <a:ext cx="1251600" cy="369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Gate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10"/>
          <p:cNvCxnSpPr>
            <a:stCxn id="690" idx="2"/>
          </p:cNvCxnSpPr>
          <p:nvPr/>
        </p:nvCxnSpPr>
        <p:spPr>
          <a:xfrm flipH="1">
            <a:off x="4003025" y="2629713"/>
            <a:ext cx="507000" cy="952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  <p:sp>
        <p:nvSpPr>
          <p:cNvPr id="692" name="Google Shape;692;p10"/>
          <p:cNvSpPr txBox="1"/>
          <p:nvPr/>
        </p:nvSpPr>
        <p:spPr>
          <a:xfrm>
            <a:off x="4003047" y="4652817"/>
            <a:ext cx="1493700" cy="369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3" name="Google Shape;693;p10"/>
          <p:cNvCxnSpPr>
            <a:stCxn id="692" idx="0"/>
          </p:cNvCxnSpPr>
          <p:nvPr/>
        </p:nvCxnSpPr>
        <p:spPr>
          <a:xfrm flipH="1" rot="10800000">
            <a:off x="4749897" y="4185117"/>
            <a:ext cx="48300" cy="467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169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00200"/>
            <a:ext cx="5715000" cy="1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200400"/>
            <a:ext cx="6172200" cy="190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6512" y="-152400"/>
            <a:ext cx="2744787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1"/>
          <p:cNvSpPr txBox="1"/>
          <p:nvPr/>
        </p:nvSpPr>
        <p:spPr>
          <a:xfrm>
            <a:off x="6003925" y="2209800"/>
            <a:ext cx="31400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decides what component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to be updated.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change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1"/>
          <p:cNvSpPr txBox="1"/>
          <p:nvPr/>
        </p:nvSpPr>
        <p:spPr>
          <a:xfrm>
            <a:off x="6339688" y="4163225"/>
            <a:ext cx="2468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Updating the cell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4876800"/>
            <a:ext cx="6430962" cy="1985962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11"/>
          <p:cNvSpPr txBox="1"/>
          <p:nvPr/>
        </p:nvSpPr>
        <p:spPr>
          <a:xfrm>
            <a:off x="6188075" y="5562600"/>
            <a:ext cx="2968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what part of the 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to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1"/>
          <p:cNvSpPr txBox="1"/>
          <p:nvPr/>
        </p:nvSpPr>
        <p:spPr>
          <a:xfrm>
            <a:off x="5440400" y="4533125"/>
            <a:ext cx="369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Cell’s memory changed slowly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d1e97faa0_1_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Cell’s memory</a:t>
            </a:r>
            <a:endParaRPr/>
          </a:p>
        </p:txBody>
      </p:sp>
      <p:pic>
        <p:nvPicPr>
          <p:cNvPr id="713" name="Google Shape;713;g5d1e97faa0_1_8"/>
          <p:cNvPicPr preferRelativeResize="0"/>
          <p:nvPr/>
        </p:nvPicPr>
        <p:blipFill rotWithShape="1">
          <a:blip r:embed="rId3">
            <a:alphaModFix/>
          </a:blip>
          <a:srcRect b="2343" l="0" r="49395" t="0"/>
          <a:stretch/>
        </p:blipFill>
        <p:spPr>
          <a:xfrm>
            <a:off x="1504213" y="1417625"/>
            <a:ext cx="6135575" cy="365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714;g5d1e97faa0_1_8"/>
          <p:cNvGrpSpPr/>
          <p:nvPr/>
        </p:nvGrpSpPr>
        <p:grpSpPr>
          <a:xfrm>
            <a:off x="714193" y="5377575"/>
            <a:ext cx="7715613" cy="1036175"/>
            <a:chOff x="431918" y="5559025"/>
            <a:chExt cx="7715613" cy="1036175"/>
          </a:xfrm>
        </p:grpSpPr>
        <p:grpSp>
          <p:nvGrpSpPr>
            <p:cNvPr id="715" name="Google Shape;715;g5d1e97faa0_1_8"/>
            <p:cNvGrpSpPr/>
            <p:nvPr/>
          </p:nvGrpSpPr>
          <p:grpSpPr>
            <a:xfrm>
              <a:off x="431918" y="5559025"/>
              <a:ext cx="3694461" cy="1036175"/>
              <a:chOff x="3741025" y="2646550"/>
              <a:chExt cx="3249306" cy="1036175"/>
            </a:xfrm>
          </p:grpSpPr>
          <p:sp>
            <p:nvSpPr>
              <p:cNvPr id="716" name="Google Shape;716;g5d1e97faa0_1_8"/>
              <p:cNvSpPr txBox="1"/>
              <p:nvPr/>
            </p:nvSpPr>
            <p:spPr>
              <a:xfrm>
                <a:off x="3741031" y="2916825"/>
                <a:ext cx="3249300" cy="765900"/>
              </a:xfrm>
              <a:prstGeom prst="rect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if 1 &gt; sigmoid &gt; 0,  remember C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t-1</a:t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if sigmoid = 0,  forget C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t-1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5d1e97faa0_1_8"/>
              <p:cNvSpPr txBox="1"/>
              <p:nvPr/>
            </p:nvSpPr>
            <p:spPr>
              <a:xfrm>
                <a:off x="3741025" y="2646550"/>
                <a:ext cx="1193100" cy="36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Forget Gate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18" name="Google Shape;718;g5d1e97faa0_1_8"/>
            <p:cNvGrpSpPr/>
            <p:nvPr/>
          </p:nvGrpSpPr>
          <p:grpSpPr>
            <a:xfrm>
              <a:off x="4676495" y="5559025"/>
              <a:ext cx="3471036" cy="1036175"/>
              <a:chOff x="3741025" y="2646550"/>
              <a:chExt cx="2949304" cy="1036175"/>
            </a:xfrm>
          </p:grpSpPr>
          <p:sp>
            <p:nvSpPr>
              <p:cNvPr id="719" name="Google Shape;719;g5d1e97faa0_1_8"/>
              <p:cNvSpPr txBox="1"/>
              <p:nvPr/>
            </p:nvSpPr>
            <p:spPr>
              <a:xfrm>
                <a:off x="3741029" y="2916825"/>
                <a:ext cx="2949300" cy="765900"/>
              </a:xfrm>
              <a:prstGeom prst="rect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if 1 &gt; sigmoid &gt; 0,  remember 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if sigmoid = 0,  forget 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5d1e97faa0_1_8"/>
              <p:cNvSpPr txBox="1"/>
              <p:nvPr/>
            </p:nvSpPr>
            <p:spPr>
              <a:xfrm>
                <a:off x="3741025" y="2646550"/>
                <a:ext cx="1193100" cy="369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Input Gate </a:t>
                </a:r>
                <a:endParaRPr b="0" i="0" sz="14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pic>
          <p:nvPicPr>
            <p:cNvPr id="721" name="Google Shape;721;g5d1e97faa0_1_8"/>
            <p:cNvPicPr preferRelativeResize="0"/>
            <p:nvPr/>
          </p:nvPicPr>
          <p:blipFill rotWithShape="1">
            <a:blip r:embed="rId4">
              <a:alphaModFix/>
            </a:blip>
            <a:srcRect b="50071" l="0" r="91065" t="0"/>
            <a:stretch/>
          </p:blipFill>
          <p:spPr>
            <a:xfrm>
              <a:off x="7821250" y="5932387"/>
              <a:ext cx="276825" cy="289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2" name="Google Shape;722;g5d1e97faa0_1_8"/>
            <p:cNvPicPr preferRelativeResize="0"/>
            <p:nvPr/>
          </p:nvPicPr>
          <p:blipFill rotWithShape="1">
            <a:blip r:embed="rId4">
              <a:alphaModFix/>
            </a:blip>
            <a:srcRect b="50071" l="0" r="91065" t="0"/>
            <a:stretch/>
          </p:blipFill>
          <p:spPr>
            <a:xfrm>
              <a:off x="7007725" y="6221862"/>
              <a:ext cx="276825" cy="289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17"/>
          <p:cNvGrpSpPr/>
          <p:nvPr/>
        </p:nvGrpSpPr>
        <p:grpSpPr>
          <a:xfrm>
            <a:off x="6483223" y="6132235"/>
            <a:ext cx="908026" cy="461942"/>
            <a:chOff x="4765592" y="6396335"/>
            <a:chExt cx="907572" cy="461665"/>
          </a:xfrm>
        </p:grpSpPr>
        <p:sp>
          <p:nvSpPr>
            <p:cNvPr id="728" name="Google Shape;728;p17"/>
            <p:cNvSpPr txBox="1"/>
            <p:nvPr/>
          </p:nvSpPr>
          <p:spPr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0" name="Google Shape;730;p17"/>
          <p:cNvSpPr/>
          <p:nvPr/>
        </p:nvSpPr>
        <p:spPr>
          <a:xfrm>
            <a:off x="4613275" y="3281362"/>
            <a:ext cx="1905254" cy="3103735"/>
          </a:xfrm>
          <a:custGeom>
            <a:rect b="b" l="l" r="r" t="t"/>
            <a:pathLst>
              <a:path extrusionOk="0" h="3135086" w="1320800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17"/>
          <p:cNvGrpSpPr/>
          <p:nvPr/>
        </p:nvGrpSpPr>
        <p:grpSpPr>
          <a:xfrm>
            <a:off x="3035173" y="6137238"/>
            <a:ext cx="908026" cy="460372"/>
            <a:chOff x="4765592" y="6396335"/>
            <a:chExt cx="907572" cy="461665"/>
          </a:xfrm>
        </p:grpSpPr>
        <p:sp>
          <p:nvSpPr>
            <p:cNvPr id="732" name="Google Shape;732;p17"/>
            <p:cNvSpPr txBox="1"/>
            <p:nvPr/>
          </p:nvSpPr>
          <p:spPr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17"/>
          <p:cNvSpPr txBox="1"/>
          <p:nvPr/>
        </p:nvSpPr>
        <p:spPr>
          <a:xfrm>
            <a:off x="3116262" y="4729162"/>
            <a:ext cx="719100" cy="4317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00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7"/>
          <p:cNvSpPr/>
          <p:nvPr/>
        </p:nvSpPr>
        <p:spPr>
          <a:xfrm>
            <a:off x="2223057" y="47292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7"/>
          <p:cNvSpPr/>
          <p:nvPr/>
        </p:nvSpPr>
        <p:spPr>
          <a:xfrm>
            <a:off x="2787650" y="3875087"/>
            <a:ext cx="438300" cy="4383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7"/>
          <p:cNvSpPr/>
          <p:nvPr/>
        </p:nvSpPr>
        <p:spPr>
          <a:xfrm>
            <a:off x="1338597" y="47292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7"/>
          <p:cNvSpPr/>
          <p:nvPr/>
        </p:nvSpPr>
        <p:spPr>
          <a:xfrm>
            <a:off x="4000363" y="4734488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7"/>
          <p:cNvSpPr/>
          <p:nvPr/>
        </p:nvSpPr>
        <p:spPr>
          <a:xfrm>
            <a:off x="1460500" y="3055937"/>
            <a:ext cx="438300" cy="4383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p17"/>
          <p:cNvGrpSpPr/>
          <p:nvPr/>
        </p:nvGrpSpPr>
        <p:grpSpPr>
          <a:xfrm>
            <a:off x="2776537" y="3028950"/>
            <a:ext cx="438150" cy="438150"/>
            <a:chOff x="6656524" y="2699227"/>
            <a:chExt cx="438150" cy="438150"/>
          </a:xfrm>
        </p:grpSpPr>
        <p:sp>
          <p:nvSpPr>
            <p:cNvPr id="741" name="Google Shape;741;p1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 txBox="1"/>
            <p:nvPr/>
          </p:nvSpPr>
          <p:spPr>
            <a:xfrm>
              <a:off x="6749816" y="2808362"/>
              <a:ext cx="283732" cy="27699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4252" l="-10636" r="0" t="-850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17"/>
          <p:cNvSpPr/>
          <p:nvPr/>
        </p:nvSpPr>
        <p:spPr>
          <a:xfrm>
            <a:off x="4137025" y="3051175"/>
            <a:ext cx="438300" cy="4383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7"/>
          <p:cNvSpPr/>
          <p:nvPr/>
        </p:nvSpPr>
        <p:spPr>
          <a:xfrm>
            <a:off x="3998428" y="1714286"/>
            <a:ext cx="720000" cy="432000"/>
          </a:xfrm>
          <a:prstGeom prst="rect">
            <a:avLst/>
          </a:prstGeom>
          <a:gradFill>
            <a:gsLst>
              <a:gs pos="0">
                <a:srgbClr val="9C9CAF"/>
              </a:gs>
              <a:gs pos="80000">
                <a:srgbClr val="CECDE7"/>
              </a:gs>
              <a:gs pos="100000">
                <a:srgbClr val="CECEE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7"/>
          <p:cNvSpPr txBox="1"/>
          <p:nvPr/>
        </p:nvSpPr>
        <p:spPr>
          <a:xfrm>
            <a:off x="3916362" y="1700212"/>
            <a:ext cx="908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17"/>
          <p:cNvCxnSpPr/>
          <p:nvPr/>
        </p:nvCxnSpPr>
        <p:spPr>
          <a:xfrm rot="10800000">
            <a:off x="1698625" y="3522674"/>
            <a:ext cx="0" cy="1230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7" name="Google Shape;747;p17"/>
          <p:cNvCxnSpPr/>
          <p:nvPr/>
        </p:nvCxnSpPr>
        <p:spPr>
          <a:xfrm>
            <a:off x="1905000" y="3286125"/>
            <a:ext cx="88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8" name="Google Shape;748;p17"/>
          <p:cNvCxnSpPr/>
          <p:nvPr/>
        </p:nvCxnSpPr>
        <p:spPr>
          <a:xfrm rot="10800000">
            <a:off x="3162337" y="4249737"/>
            <a:ext cx="338100" cy="495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9" name="Google Shape;749;p17"/>
          <p:cNvCxnSpPr/>
          <p:nvPr/>
        </p:nvCxnSpPr>
        <p:spPr>
          <a:xfrm flipH="1" rot="10800000">
            <a:off x="2582862" y="4249762"/>
            <a:ext cx="270000" cy="4794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0" name="Google Shape;750;p17"/>
          <p:cNvCxnSpPr/>
          <p:nvPr/>
        </p:nvCxnSpPr>
        <p:spPr>
          <a:xfrm rot="10800000">
            <a:off x="3003550" y="3475012"/>
            <a:ext cx="0" cy="396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1" name="Google Shape;751;p17"/>
          <p:cNvSpPr/>
          <p:nvPr/>
        </p:nvSpPr>
        <p:spPr>
          <a:xfrm flipH="1" rot="10800000">
            <a:off x="4151567" y="2240273"/>
            <a:ext cx="438300" cy="748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7"/>
          <p:cNvSpPr/>
          <p:nvPr/>
        </p:nvSpPr>
        <p:spPr>
          <a:xfrm flipH="1" rot="-8178231">
            <a:off x="3894665" y="5190516"/>
            <a:ext cx="438166" cy="9856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7"/>
          <p:cNvSpPr/>
          <p:nvPr/>
        </p:nvSpPr>
        <p:spPr>
          <a:xfrm flipH="1" rot="9256617">
            <a:off x="2481157" y="5185073"/>
            <a:ext cx="438227" cy="90893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7"/>
          <p:cNvSpPr/>
          <p:nvPr/>
        </p:nvSpPr>
        <p:spPr>
          <a:xfrm flipH="1" rot="-9447334">
            <a:off x="3192956" y="5230679"/>
            <a:ext cx="438185" cy="8611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7"/>
          <p:cNvSpPr/>
          <p:nvPr/>
        </p:nvSpPr>
        <p:spPr>
          <a:xfrm flipH="1" rot="8051725">
            <a:off x="1734617" y="5159508"/>
            <a:ext cx="438096" cy="10304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17"/>
          <p:cNvGrpSpPr/>
          <p:nvPr/>
        </p:nvGrpSpPr>
        <p:grpSpPr>
          <a:xfrm>
            <a:off x="2239835" y="6140173"/>
            <a:ext cx="908026" cy="461942"/>
            <a:chOff x="4765592" y="6396335"/>
            <a:chExt cx="907572" cy="461665"/>
          </a:xfrm>
        </p:grpSpPr>
        <p:sp>
          <p:nvSpPr>
            <p:cNvPr id="757" name="Google Shape;757;p17"/>
            <p:cNvSpPr txBox="1"/>
            <p:nvPr/>
          </p:nvSpPr>
          <p:spPr>
            <a:xfrm>
              <a:off x="4822712" y="6442343"/>
              <a:ext cx="720346" cy="369648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7"/>
          <p:cNvGrpSpPr/>
          <p:nvPr/>
        </p:nvGrpSpPr>
        <p:grpSpPr>
          <a:xfrm>
            <a:off x="425323" y="2422605"/>
            <a:ext cx="908026" cy="461968"/>
            <a:chOff x="4775004" y="6396335"/>
            <a:chExt cx="907572" cy="461368"/>
          </a:xfrm>
        </p:grpSpPr>
        <p:sp>
          <p:nvSpPr>
            <p:cNvPr id="760" name="Google Shape;760;p17"/>
            <p:cNvSpPr txBox="1"/>
            <p:nvPr/>
          </p:nvSpPr>
          <p:spPr>
            <a:xfrm>
              <a:off x="4822604" y="6442314"/>
              <a:ext cx="720346" cy="369411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7"/>
            <p:cNvSpPr txBox="1"/>
            <p:nvPr/>
          </p:nvSpPr>
          <p:spPr>
            <a:xfrm>
              <a:off x="4775004" y="6396335"/>
              <a:ext cx="907572" cy="461368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17"/>
          <p:cNvGrpSpPr/>
          <p:nvPr/>
        </p:nvGrpSpPr>
        <p:grpSpPr>
          <a:xfrm>
            <a:off x="4714985" y="2413080"/>
            <a:ext cx="906483" cy="461968"/>
            <a:chOff x="4775004" y="6396335"/>
            <a:chExt cx="907572" cy="461368"/>
          </a:xfrm>
        </p:grpSpPr>
        <p:sp>
          <p:nvSpPr>
            <p:cNvPr id="763" name="Google Shape;763;p17"/>
            <p:cNvSpPr txBox="1"/>
            <p:nvPr/>
          </p:nvSpPr>
          <p:spPr>
            <a:xfrm>
              <a:off x="4822687" y="6442314"/>
              <a:ext cx="720018" cy="369411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7"/>
            <p:cNvSpPr txBox="1"/>
            <p:nvPr/>
          </p:nvSpPr>
          <p:spPr>
            <a:xfrm>
              <a:off x="4775004" y="6396335"/>
              <a:ext cx="907572" cy="461368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17"/>
          <p:cNvSpPr/>
          <p:nvPr/>
        </p:nvSpPr>
        <p:spPr>
          <a:xfrm>
            <a:off x="3116262" y="2640012"/>
            <a:ext cx="1625600" cy="379174"/>
          </a:xfrm>
          <a:custGeom>
            <a:rect b="b" l="l" r="r" t="t"/>
            <a:pathLst>
              <a:path extrusionOk="0" h="378228" w="1625600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7"/>
          <p:cNvSpPr/>
          <p:nvPr/>
        </p:nvSpPr>
        <p:spPr>
          <a:xfrm>
            <a:off x="1214437" y="2670175"/>
            <a:ext cx="435428" cy="377356"/>
          </a:xfrm>
          <a:custGeom>
            <a:rect b="b" l="l" r="r" t="t"/>
            <a:pathLst>
              <a:path extrusionOk="0" h="378302" w="435428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17"/>
          <p:cNvCxnSpPr/>
          <p:nvPr/>
        </p:nvCxnSpPr>
        <p:spPr>
          <a:xfrm>
            <a:off x="3249612" y="3286125"/>
            <a:ext cx="88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8" name="Google Shape;768;p17"/>
          <p:cNvCxnSpPr/>
          <p:nvPr/>
        </p:nvCxnSpPr>
        <p:spPr>
          <a:xfrm rot="10800000">
            <a:off x="4370387" y="3489337"/>
            <a:ext cx="0" cy="1230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9" name="Google Shape;769;p17"/>
          <p:cNvSpPr txBox="1"/>
          <p:nvPr/>
        </p:nvSpPr>
        <p:spPr>
          <a:xfrm>
            <a:off x="2949575" y="3214687"/>
            <a:ext cx="1428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7"/>
          <p:cNvSpPr txBox="1"/>
          <p:nvPr/>
        </p:nvSpPr>
        <p:spPr>
          <a:xfrm>
            <a:off x="6305550" y="2819375"/>
            <a:ext cx="2105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z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◉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z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◉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7"/>
          <p:cNvSpPr txBox="1"/>
          <p:nvPr/>
        </p:nvSpPr>
        <p:spPr>
          <a:xfrm>
            <a:off x="6305550" y="3352800"/>
            <a:ext cx="1914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z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◉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tanh(c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7"/>
          <p:cNvSpPr txBox="1"/>
          <p:nvPr/>
        </p:nvSpPr>
        <p:spPr>
          <a:xfrm>
            <a:off x="6305550" y="3886200"/>
            <a:ext cx="1411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σ(W’ h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50" y="76200"/>
            <a:ext cx="2744787" cy="2133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17"/>
          <p:cNvSpPr txBox="1"/>
          <p:nvPr/>
        </p:nvSpPr>
        <p:spPr>
          <a:xfrm>
            <a:off x="6530825" y="4419600"/>
            <a:ext cx="2416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Element-wise multiply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7"/>
          <p:cNvSpPr txBox="1"/>
          <p:nvPr/>
        </p:nvSpPr>
        <p:spPr>
          <a:xfrm>
            <a:off x="6305547" y="4470849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7"/>
          <p:cNvSpPr txBox="1"/>
          <p:nvPr/>
        </p:nvSpPr>
        <p:spPr>
          <a:xfrm>
            <a:off x="4294172" y="3179849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7"/>
          <p:cNvSpPr txBox="1"/>
          <p:nvPr/>
        </p:nvSpPr>
        <p:spPr>
          <a:xfrm>
            <a:off x="2901309" y="3947599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7"/>
          <p:cNvSpPr txBox="1"/>
          <p:nvPr/>
        </p:nvSpPr>
        <p:spPr>
          <a:xfrm>
            <a:off x="1587772" y="3134499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Recurrent Neural Network</a:t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75" y="1566650"/>
            <a:ext cx="8274048" cy="2173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194600"/>
            <a:ext cx="6096000" cy="24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6"/>
          <p:cNvGrpSpPr/>
          <p:nvPr/>
        </p:nvGrpSpPr>
        <p:grpSpPr>
          <a:xfrm>
            <a:off x="2367648" y="5753088"/>
            <a:ext cx="908026" cy="460372"/>
            <a:chOff x="4765592" y="6396335"/>
            <a:chExt cx="907572" cy="461665"/>
          </a:xfrm>
        </p:grpSpPr>
        <p:sp>
          <p:nvSpPr>
            <p:cNvPr id="784" name="Google Shape;784;p16"/>
            <p:cNvSpPr txBox="1"/>
            <p:nvPr/>
          </p:nvSpPr>
          <p:spPr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16"/>
          <p:cNvSpPr txBox="1"/>
          <p:nvPr/>
        </p:nvSpPr>
        <p:spPr>
          <a:xfrm>
            <a:off x="2448737" y="4345012"/>
            <a:ext cx="719100" cy="4317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00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6"/>
          <p:cNvSpPr/>
          <p:nvPr/>
        </p:nvSpPr>
        <p:spPr>
          <a:xfrm>
            <a:off x="1555532" y="434514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6"/>
          <p:cNvSpPr/>
          <p:nvPr/>
        </p:nvSpPr>
        <p:spPr>
          <a:xfrm>
            <a:off x="671072" y="434514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6"/>
          <p:cNvSpPr/>
          <p:nvPr/>
        </p:nvSpPr>
        <p:spPr>
          <a:xfrm>
            <a:off x="3332838" y="4350338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6"/>
          <p:cNvSpPr/>
          <p:nvPr/>
        </p:nvSpPr>
        <p:spPr>
          <a:xfrm flipH="1" rot="-8178231">
            <a:off x="3227140" y="4806366"/>
            <a:ext cx="438166" cy="9856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6"/>
          <p:cNvSpPr/>
          <p:nvPr/>
        </p:nvSpPr>
        <p:spPr>
          <a:xfrm flipH="1" rot="9256617">
            <a:off x="1813632" y="4800923"/>
            <a:ext cx="438227" cy="90893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6"/>
          <p:cNvSpPr/>
          <p:nvPr/>
        </p:nvSpPr>
        <p:spPr>
          <a:xfrm flipH="1" rot="-9447334">
            <a:off x="2525431" y="4846529"/>
            <a:ext cx="438185" cy="8611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6"/>
          <p:cNvSpPr/>
          <p:nvPr/>
        </p:nvSpPr>
        <p:spPr>
          <a:xfrm flipH="1" rot="8051725">
            <a:off x="1067092" y="4775358"/>
            <a:ext cx="438096" cy="10304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16"/>
          <p:cNvGrpSpPr/>
          <p:nvPr/>
        </p:nvGrpSpPr>
        <p:grpSpPr>
          <a:xfrm>
            <a:off x="1572310" y="5741735"/>
            <a:ext cx="908026" cy="461942"/>
            <a:chOff x="4765592" y="6396335"/>
            <a:chExt cx="907572" cy="461665"/>
          </a:xfrm>
        </p:grpSpPr>
        <p:sp>
          <p:nvSpPr>
            <p:cNvPr id="795" name="Google Shape;795;p16"/>
            <p:cNvSpPr txBox="1"/>
            <p:nvPr/>
          </p:nvSpPr>
          <p:spPr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16"/>
          <p:cNvSpPr txBox="1"/>
          <p:nvPr/>
        </p:nvSpPr>
        <p:spPr>
          <a:xfrm>
            <a:off x="3926700" y="1555875"/>
            <a:ext cx="390600" cy="6351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00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6"/>
          <p:cNvSpPr/>
          <p:nvPr/>
        </p:nvSpPr>
        <p:spPr>
          <a:xfrm>
            <a:off x="5164950" y="1550554"/>
            <a:ext cx="2008500" cy="678300"/>
          </a:xfrm>
          <a:prstGeom prst="rect">
            <a:avLst/>
          </a:prstGeom>
          <a:gradFill>
            <a:gsLst>
              <a:gs pos="0">
                <a:srgbClr val="A2A2BE"/>
              </a:gs>
              <a:gs pos="80000">
                <a:srgbClr val="D5D5FA"/>
              </a:gs>
              <a:gs pos="100000">
                <a:srgbClr val="D6D6FB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9" name="Google Shape;799;p16"/>
          <p:cNvGrpSpPr/>
          <p:nvPr/>
        </p:nvGrpSpPr>
        <p:grpSpPr>
          <a:xfrm>
            <a:off x="7081013" y="1238370"/>
            <a:ext cx="908026" cy="1270005"/>
            <a:chOff x="7012720" y="4534918"/>
            <a:chExt cx="907572" cy="1270386"/>
          </a:xfrm>
        </p:grpSpPr>
        <p:sp>
          <p:nvSpPr>
            <p:cNvPr id="800" name="Google Shape;800;p16"/>
            <p:cNvSpPr txBox="1"/>
            <p:nvPr/>
          </p:nvSpPr>
          <p:spPr>
            <a:xfrm>
              <a:off x="7225333" y="5165348"/>
              <a:ext cx="431573" cy="639956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 txBox="1"/>
            <p:nvPr/>
          </p:nvSpPr>
          <p:spPr>
            <a:xfrm>
              <a:off x="7225333" y="4534918"/>
              <a:ext cx="431573" cy="630430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16"/>
          <p:cNvGrpSpPr/>
          <p:nvPr/>
        </p:nvGrpSpPr>
        <p:grpSpPr>
          <a:xfrm>
            <a:off x="3426644" y="3179717"/>
            <a:ext cx="5422776" cy="636572"/>
            <a:chOff x="3904578" y="3100699"/>
            <a:chExt cx="5421692" cy="63804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904578" y="3100699"/>
              <a:ext cx="1514214" cy="638040"/>
              <a:chOff x="6038727" y="5794241"/>
              <a:chExt cx="1514214" cy="63804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7163891" y="5794241"/>
                <a:ext cx="389050" cy="635865"/>
              </a:xfrm>
              <a:prstGeom prst="rect">
                <a:avLst/>
              </a:prstGeom>
              <a:gradFill>
                <a:gsLst>
                  <a:gs pos="0">
                    <a:srgbClr val="8E8E9E"/>
                  </a:gs>
                  <a:gs pos="80000">
                    <a:srgbClr val="BABAD1"/>
                  </a:gs>
                  <a:gs pos="100000">
                    <a:srgbClr val="BABAD3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6618195" y="5796416"/>
                <a:ext cx="389050" cy="635865"/>
              </a:xfrm>
              <a:prstGeom prst="rect">
                <a:avLst/>
              </a:prstGeom>
              <a:gradFill>
                <a:gsLst>
                  <a:gs pos="0">
                    <a:srgbClr val="8E8E9E"/>
                  </a:gs>
                  <a:gs pos="80000">
                    <a:srgbClr val="BABAD1"/>
                  </a:gs>
                  <a:gs pos="100000">
                    <a:srgbClr val="BABAD3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r>
                  <a:rPr b="0" baseline="3000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6038727" y="5796416"/>
                <a:ext cx="410655" cy="635865"/>
              </a:xfrm>
              <a:prstGeom prst="rect">
                <a:avLst/>
              </a:prstGeom>
              <a:gradFill>
                <a:gsLst>
                  <a:gs pos="0">
                    <a:srgbClr val="8E8E9E"/>
                  </a:gs>
                  <a:gs pos="80000">
                    <a:srgbClr val="BABAD1"/>
                  </a:gs>
                  <a:gs pos="100000">
                    <a:srgbClr val="BABAD3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r>
                  <a:rPr b="0" baseline="3000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0" baseline="3000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9" name="Google Shape;809;p16"/>
            <p:cNvSpPr txBox="1"/>
            <p:nvPr/>
          </p:nvSpPr>
          <p:spPr>
            <a:xfrm>
              <a:off x="5201270" y="3195150"/>
              <a:ext cx="412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obtained by the same way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0" name="Google Shape;810;p16"/>
          <p:cNvSpPr txBox="1"/>
          <p:nvPr/>
        </p:nvSpPr>
        <p:spPr>
          <a:xfrm>
            <a:off x="4360075" y="1688425"/>
            <a:ext cx="3962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=tanh(                                           )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38" y="1154150"/>
            <a:ext cx="2744787" cy="213360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16"/>
          <p:cNvSpPr txBox="1"/>
          <p:nvPr/>
        </p:nvSpPr>
        <p:spPr>
          <a:xfrm>
            <a:off x="3275675" y="2474038"/>
            <a:ext cx="3816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=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6"/>
          <p:cNvSpPr/>
          <p:nvPr/>
        </p:nvSpPr>
        <p:spPr>
          <a:xfrm flipH="1" rot="5396460">
            <a:off x="4872200" y="4126100"/>
            <a:ext cx="291300" cy="9090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198662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6"/>
          <p:cNvSpPr txBox="1"/>
          <p:nvPr/>
        </p:nvSpPr>
        <p:spPr>
          <a:xfrm>
            <a:off x="512175" y="4223150"/>
            <a:ext cx="3715200" cy="636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5" name="Google Shape;815;p16"/>
          <p:cNvSpPr txBox="1"/>
          <p:nvPr/>
        </p:nvSpPr>
        <p:spPr>
          <a:xfrm>
            <a:off x="5296125" y="4350350"/>
            <a:ext cx="1658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15"/>
          <p:cNvGrpSpPr/>
          <p:nvPr/>
        </p:nvGrpSpPr>
        <p:grpSpPr>
          <a:xfrm>
            <a:off x="2592623" y="5082538"/>
            <a:ext cx="908026" cy="460372"/>
            <a:chOff x="4765592" y="6396335"/>
            <a:chExt cx="907572" cy="461665"/>
          </a:xfrm>
        </p:grpSpPr>
        <p:sp>
          <p:nvSpPr>
            <p:cNvPr id="821" name="Google Shape;821;p15"/>
            <p:cNvSpPr txBox="1"/>
            <p:nvPr/>
          </p:nvSpPr>
          <p:spPr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5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15"/>
          <p:cNvSpPr txBox="1"/>
          <p:nvPr/>
        </p:nvSpPr>
        <p:spPr>
          <a:xfrm>
            <a:off x="2673712" y="3674462"/>
            <a:ext cx="719100" cy="4317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00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5"/>
          <p:cNvSpPr/>
          <p:nvPr/>
        </p:nvSpPr>
        <p:spPr>
          <a:xfrm>
            <a:off x="1780507" y="36745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5"/>
          <p:cNvSpPr/>
          <p:nvPr/>
        </p:nvSpPr>
        <p:spPr>
          <a:xfrm>
            <a:off x="896047" y="36745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5"/>
          <p:cNvSpPr/>
          <p:nvPr/>
        </p:nvSpPr>
        <p:spPr>
          <a:xfrm>
            <a:off x="3557813" y="3679788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5"/>
          <p:cNvSpPr/>
          <p:nvPr/>
        </p:nvSpPr>
        <p:spPr>
          <a:xfrm flipH="1" rot="-8178231">
            <a:off x="3452115" y="4135816"/>
            <a:ext cx="438166" cy="9856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5"/>
          <p:cNvSpPr/>
          <p:nvPr/>
        </p:nvSpPr>
        <p:spPr>
          <a:xfrm flipH="1" rot="9256617">
            <a:off x="2038607" y="4130373"/>
            <a:ext cx="438227" cy="90893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5"/>
          <p:cNvSpPr/>
          <p:nvPr/>
        </p:nvSpPr>
        <p:spPr>
          <a:xfrm flipH="1" rot="-9447334">
            <a:off x="2750406" y="4175979"/>
            <a:ext cx="438185" cy="8611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5"/>
          <p:cNvSpPr/>
          <p:nvPr/>
        </p:nvSpPr>
        <p:spPr>
          <a:xfrm flipH="1" rot="8051725">
            <a:off x="1292067" y="4104808"/>
            <a:ext cx="438096" cy="10304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15"/>
          <p:cNvGrpSpPr/>
          <p:nvPr/>
        </p:nvGrpSpPr>
        <p:grpSpPr>
          <a:xfrm>
            <a:off x="1797285" y="5071185"/>
            <a:ext cx="908026" cy="461942"/>
            <a:chOff x="4765592" y="6396335"/>
            <a:chExt cx="907572" cy="461665"/>
          </a:xfrm>
        </p:grpSpPr>
        <p:sp>
          <p:nvSpPr>
            <p:cNvPr id="832" name="Google Shape;832;p15"/>
            <p:cNvSpPr txBox="1"/>
            <p:nvPr/>
          </p:nvSpPr>
          <p:spPr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5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15"/>
          <p:cNvSpPr txBox="1"/>
          <p:nvPr/>
        </p:nvSpPr>
        <p:spPr>
          <a:xfrm>
            <a:off x="5138737" y="849312"/>
            <a:ext cx="388937" cy="636587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00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5" name="Google Shape;835;p15"/>
          <p:cNvGrpSpPr/>
          <p:nvPr/>
        </p:nvGrpSpPr>
        <p:grpSpPr>
          <a:xfrm>
            <a:off x="7397750" y="576262"/>
            <a:ext cx="908050" cy="1270000"/>
            <a:chOff x="7012720" y="4534918"/>
            <a:chExt cx="907572" cy="1270403"/>
          </a:xfrm>
        </p:grpSpPr>
        <p:sp>
          <p:nvSpPr>
            <p:cNvPr id="836" name="Google Shape;836;p15"/>
            <p:cNvSpPr txBox="1"/>
            <p:nvPr/>
          </p:nvSpPr>
          <p:spPr>
            <a:xfrm>
              <a:off x="7225333" y="5165355"/>
              <a:ext cx="431573" cy="639966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5"/>
            <p:cNvSpPr txBox="1"/>
            <p:nvPr/>
          </p:nvSpPr>
          <p:spPr>
            <a:xfrm>
              <a:off x="7225333" y="4534918"/>
              <a:ext cx="431573" cy="630437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5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5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0" name="Google Shape;840;p15"/>
          <p:cNvSpPr/>
          <p:nvPr/>
        </p:nvSpPr>
        <p:spPr>
          <a:xfrm>
            <a:off x="6324600" y="838200"/>
            <a:ext cx="1217986" cy="678205"/>
          </a:xfrm>
          <a:prstGeom prst="rect">
            <a:avLst/>
          </a:prstGeom>
          <a:gradFill>
            <a:gsLst>
              <a:gs pos="0">
                <a:srgbClr val="A2A2BE"/>
              </a:gs>
              <a:gs pos="80000">
                <a:srgbClr val="D5D5FA"/>
              </a:gs>
              <a:gs pos="100000">
                <a:srgbClr val="D6D6FB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5"/>
          <p:cNvSpPr txBox="1"/>
          <p:nvPr/>
        </p:nvSpPr>
        <p:spPr>
          <a:xfrm>
            <a:off x="5562600" y="990600"/>
            <a:ext cx="268022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865" l="-904" r="0" t="-86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5"/>
          <p:cNvSpPr/>
          <p:nvPr/>
        </p:nvSpPr>
        <p:spPr>
          <a:xfrm>
            <a:off x="5138037" y="2294196"/>
            <a:ext cx="389050" cy="635865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Google Shape;843;p15"/>
          <p:cNvGrpSpPr/>
          <p:nvPr/>
        </p:nvGrpSpPr>
        <p:grpSpPr>
          <a:xfrm>
            <a:off x="7245350" y="2012950"/>
            <a:ext cx="908050" cy="1270000"/>
            <a:chOff x="7012720" y="4534918"/>
            <a:chExt cx="907572" cy="1270403"/>
          </a:xfrm>
        </p:grpSpPr>
        <p:sp>
          <p:nvSpPr>
            <p:cNvPr id="844" name="Google Shape;844;p15"/>
            <p:cNvSpPr txBox="1"/>
            <p:nvPr/>
          </p:nvSpPr>
          <p:spPr>
            <a:xfrm>
              <a:off x="7225333" y="5165356"/>
              <a:ext cx="431573" cy="639965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"/>
            <p:cNvSpPr txBox="1"/>
            <p:nvPr/>
          </p:nvSpPr>
          <p:spPr>
            <a:xfrm>
              <a:off x="7225333" y="4534918"/>
              <a:ext cx="431573" cy="630438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5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5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8" name="Google Shape;848;p15"/>
          <p:cNvSpPr/>
          <p:nvPr/>
        </p:nvSpPr>
        <p:spPr>
          <a:xfrm>
            <a:off x="6172200" y="2362200"/>
            <a:ext cx="1217986" cy="678205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5"/>
          <p:cNvSpPr/>
          <p:nvPr/>
        </p:nvSpPr>
        <p:spPr>
          <a:xfrm>
            <a:off x="5138037" y="3762028"/>
            <a:ext cx="389050" cy="635865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0" name="Google Shape;850;p15"/>
          <p:cNvGrpSpPr/>
          <p:nvPr/>
        </p:nvGrpSpPr>
        <p:grpSpPr>
          <a:xfrm>
            <a:off x="7245350" y="3479800"/>
            <a:ext cx="908050" cy="1271587"/>
            <a:chOff x="7012720" y="4534918"/>
            <a:chExt cx="907572" cy="1270403"/>
          </a:xfrm>
        </p:grpSpPr>
        <p:sp>
          <p:nvSpPr>
            <p:cNvPr id="851" name="Google Shape;851;p15"/>
            <p:cNvSpPr txBox="1"/>
            <p:nvPr/>
          </p:nvSpPr>
          <p:spPr>
            <a:xfrm>
              <a:off x="7225333" y="5166154"/>
              <a:ext cx="431573" cy="639167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 txBox="1"/>
            <p:nvPr/>
          </p:nvSpPr>
          <p:spPr>
            <a:xfrm>
              <a:off x="7225333" y="4534918"/>
              <a:ext cx="431573" cy="631236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5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5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15"/>
          <p:cNvSpPr/>
          <p:nvPr/>
        </p:nvSpPr>
        <p:spPr>
          <a:xfrm>
            <a:off x="6172200" y="3733800"/>
            <a:ext cx="1217986" cy="678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5"/>
          <p:cNvSpPr/>
          <p:nvPr/>
        </p:nvSpPr>
        <p:spPr>
          <a:xfrm>
            <a:off x="5138036" y="5306109"/>
            <a:ext cx="410655" cy="635865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7" name="Google Shape;857;p15"/>
          <p:cNvGrpSpPr/>
          <p:nvPr/>
        </p:nvGrpSpPr>
        <p:grpSpPr>
          <a:xfrm>
            <a:off x="7245350" y="5024437"/>
            <a:ext cx="908050" cy="1270000"/>
            <a:chOff x="7012720" y="4534918"/>
            <a:chExt cx="907572" cy="1270403"/>
          </a:xfrm>
        </p:grpSpPr>
        <p:sp>
          <p:nvSpPr>
            <p:cNvPr id="858" name="Google Shape;858;p15"/>
            <p:cNvSpPr txBox="1"/>
            <p:nvPr/>
          </p:nvSpPr>
          <p:spPr>
            <a:xfrm>
              <a:off x="7225333" y="5165355"/>
              <a:ext cx="431573" cy="639966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 txBox="1"/>
            <p:nvPr/>
          </p:nvSpPr>
          <p:spPr>
            <a:xfrm>
              <a:off x="7225333" y="4534918"/>
              <a:ext cx="431573" cy="630437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5"/>
            <p:cNvSpPr txBox="1"/>
            <p:nvPr/>
          </p:nvSpPr>
          <p:spPr>
            <a:xfrm>
              <a:off x="7192823" y="4652619"/>
              <a:ext cx="5473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5"/>
            <p:cNvSpPr txBox="1"/>
            <p:nvPr/>
          </p:nvSpPr>
          <p:spPr>
            <a:xfrm>
              <a:off x="7012720" y="525489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p15"/>
          <p:cNvSpPr/>
          <p:nvPr/>
        </p:nvSpPr>
        <p:spPr>
          <a:xfrm>
            <a:off x="6172200" y="5334000"/>
            <a:ext cx="1217986" cy="678205"/>
          </a:xfrm>
          <a:prstGeom prst="rect">
            <a:avLst/>
          </a:prstGeom>
          <a:gradFill>
            <a:gsLst>
              <a:gs pos="0">
                <a:srgbClr val="9090C0"/>
              </a:gs>
              <a:gs pos="80000">
                <a:srgbClr val="BDBDFD"/>
              </a:gs>
              <a:gs pos="100000">
                <a:srgbClr val="BDBD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5"/>
          <p:cNvSpPr txBox="1"/>
          <p:nvPr/>
        </p:nvSpPr>
        <p:spPr>
          <a:xfrm>
            <a:off x="5562600" y="2438400"/>
            <a:ext cx="2590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σ(   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5"/>
          <p:cNvSpPr txBox="1"/>
          <p:nvPr/>
        </p:nvSpPr>
        <p:spPr>
          <a:xfrm>
            <a:off x="5562600" y="5410200"/>
            <a:ext cx="2590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σ(                           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5"/>
          <p:cNvSpPr txBox="1"/>
          <p:nvPr/>
        </p:nvSpPr>
        <p:spPr>
          <a:xfrm>
            <a:off x="5562600" y="3886200"/>
            <a:ext cx="2590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σ(                             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5"/>
          <p:cNvSpPr txBox="1"/>
          <p:nvPr/>
        </p:nvSpPr>
        <p:spPr>
          <a:xfrm>
            <a:off x="148000" y="2602900"/>
            <a:ext cx="1165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forget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7" name="Google Shape;867;p15"/>
          <p:cNvCxnSpPr/>
          <p:nvPr/>
        </p:nvCxnSpPr>
        <p:spPr>
          <a:xfrm>
            <a:off x="730612" y="3187100"/>
            <a:ext cx="255600" cy="406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  <p:sp>
        <p:nvSpPr>
          <p:cNvPr id="868" name="Google Shape;868;p15"/>
          <p:cNvSpPr txBox="1"/>
          <p:nvPr/>
        </p:nvSpPr>
        <p:spPr>
          <a:xfrm>
            <a:off x="1348150" y="2679100"/>
            <a:ext cx="1086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9" name="Google Shape;869;p15"/>
          <p:cNvCxnSpPr/>
          <p:nvPr/>
        </p:nvCxnSpPr>
        <p:spPr>
          <a:xfrm>
            <a:off x="2053000" y="3288700"/>
            <a:ext cx="0" cy="381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  <p:sp>
        <p:nvSpPr>
          <p:cNvPr id="870" name="Google Shape;870;p15"/>
          <p:cNvSpPr txBox="1"/>
          <p:nvPr/>
        </p:nvSpPr>
        <p:spPr>
          <a:xfrm>
            <a:off x="2434000" y="2679100"/>
            <a:ext cx="12003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5"/>
          <p:cNvSpPr txBox="1"/>
          <p:nvPr/>
        </p:nvSpPr>
        <p:spPr>
          <a:xfrm>
            <a:off x="3500800" y="2679100"/>
            <a:ext cx="12573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p15"/>
          <p:cNvCxnSpPr/>
          <p:nvPr/>
        </p:nvCxnSpPr>
        <p:spPr>
          <a:xfrm>
            <a:off x="3034075" y="3212500"/>
            <a:ext cx="0" cy="4113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  <p:cxnSp>
        <p:nvCxnSpPr>
          <p:cNvPr id="873" name="Google Shape;873;p15"/>
          <p:cNvCxnSpPr/>
          <p:nvPr/>
        </p:nvCxnSpPr>
        <p:spPr>
          <a:xfrm>
            <a:off x="3958000" y="3288700"/>
            <a:ext cx="0" cy="3810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  <p:pic>
        <p:nvPicPr>
          <p:cNvPr id="874" name="Google Shape;8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6138" y="304800"/>
            <a:ext cx="2744787" cy="21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8"/>
          <p:cNvSpPr txBox="1"/>
          <p:nvPr>
            <p:ph type="title"/>
          </p:nvPr>
        </p:nvSpPr>
        <p:spPr>
          <a:xfrm>
            <a:off x="25400" y="304800"/>
            <a:ext cx="4394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lang="en-US"/>
              <a:t>LSTM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information flow</a:t>
            </a:r>
            <a:endParaRPr/>
          </a:p>
        </p:txBody>
      </p:sp>
      <p:grpSp>
        <p:nvGrpSpPr>
          <p:cNvPr id="880" name="Google Shape;880;p18"/>
          <p:cNvGrpSpPr/>
          <p:nvPr/>
        </p:nvGrpSpPr>
        <p:grpSpPr>
          <a:xfrm>
            <a:off x="2444750" y="5832475"/>
            <a:ext cx="908050" cy="460375"/>
            <a:chOff x="4765592" y="6396335"/>
            <a:chExt cx="907572" cy="461665"/>
          </a:xfrm>
        </p:grpSpPr>
        <p:sp>
          <p:nvSpPr>
            <p:cNvPr id="881" name="Google Shape;881;p18"/>
            <p:cNvSpPr txBox="1"/>
            <p:nvPr/>
          </p:nvSpPr>
          <p:spPr>
            <a:xfrm>
              <a:off x="4822712" y="6442502"/>
              <a:ext cx="720346" cy="369332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8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Google Shape;883;p18"/>
          <p:cNvSpPr txBox="1"/>
          <p:nvPr/>
        </p:nvSpPr>
        <p:spPr>
          <a:xfrm>
            <a:off x="2525712" y="4424362"/>
            <a:ext cx="719137" cy="4318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00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8"/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8"/>
          <p:cNvSpPr/>
          <p:nvPr/>
        </p:nvSpPr>
        <p:spPr>
          <a:xfrm>
            <a:off x="2197100" y="3570287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8"/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8"/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8" name="Google Shape;888;p18"/>
          <p:cNvGrpSpPr/>
          <p:nvPr/>
        </p:nvGrpSpPr>
        <p:grpSpPr>
          <a:xfrm>
            <a:off x="838200" y="2743200"/>
            <a:ext cx="438150" cy="438150"/>
            <a:chOff x="6656524" y="2699227"/>
            <a:chExt cx="438150" cy="438150"/>
          </a:xfrm>
        </p:grpSpPr>
        <p:sp>
          <p:nvSpPr>
            <p:cNvPr id="889" name="Google Shape;889;p1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9595B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8"/>
            <p:cNvSpPr txBox="1"/>
            <p:nvPr/>
          </p:nvSpPr>
          <p:spPr>
            <a:xfrm>
              <a:off x="6710937" y="2723025"/>
              <a:ext cx="336631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7140" r="0" t="-6555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1" name="Google Shape;891;p18"/>
          <p:cNvGrpSpPr/>
          <p:nvPr/>
        </p:nvGrpSpPr>
        <p:grpSpPr>
          <a:xfrm>
            <a:off x="2185987" y="2724150"/>
            <a:ext cx="438150" cy="438150"/>
            <a:chOff x="6656524" y="2699227"/>
            <a:chExt cx="438150" cy="438150"/>
          </a:xfrm>
        </p:grpSpPr>
        <p:sp>
          <p:nvSpPr>
            <p:cNvPr id="892" name="Google Shape;892;p1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8"/>
            <p:cNvSpPr txBox="1"/>
            <p:nvPr/>
          </p:nvSpPr>
          <p:spPr>
            <a:xfrm>
              <a:off x="6766595" y="2808578"/>
              <a:ext cx="283732" cy="27699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4252" l="-8331" r="0" t="-850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18"/>
          <p:cNvSpPr/>
          <p:nvPr/>
        </p:nvSpPr>
        <p:spPr>
          <a:xfrm>
            <a:off x="3546475" y="2746375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8"/>
          <p:cNvSpPr/>
          <p:nvPr/>
        </p:nvSpPr>
        <p:spPr>
          <a:xfrm>
            <a:off x="3407878" y="1409486"/>
            <a:ext cx="720000" cy="432000"/>
          </a:xfrm>
          <a:prstGeom prst="rect">
            <a:avLst/>
          </a:prstGeom>
          <a:gradFill>
            <a:gsLst>
              <a:gs pos="0">
                <a:srgbClr val="9C9CAF"/>
              </a:gs>
              <a:gs pos="80000">
                <a:srgbClr val="CECDE7"/>
              </a:gs>
              <a:gs pos="100000">
                <a:srgbClr val="CECEE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8"/>
          <p:cNvSpPr txBox="1"/>
          <p:nvPr/>
        </p:nvSpPr>
        <p:spPr>
          <a:xfrm>
            <a:off x="3325812" y="1395412"/>
            <a:ext cx="908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7" name="Google Shape;897;p18"/>
          <p:cNvCxnSpPr/>
          <p:nvPr/>
        </p:nvCxnSpPr>
        <p:spPr>
          <a:xfrm rot="10800000">
            <a:off x="1108075" y="3217862"/>
            <a:ext cx="0" cy="1230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8" name="Google Shape;898;p18"/>
          <p:cNvCxnSpPr/>
          <p:nvPr/>
        </p:nvCxnSpPr>
        <p:spPr>
          <a:xfrm>
            <a:off x="1314450" y="2981325"/>
            <a:ext cx="8874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9" name="Google Shape;899;p18"/>
          <p:cNvCxnSpPr/>
          <p:nvPr/>
        </p:nvCxnSpPr>
        <p:spPr>
          <a:xfrm rot="10800000">
            <a:off x="2571750" y="3944937"/>
            <a:ext cx="338137" cy="495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0" name="Google Shape;900;p18"/>
          <p:cNvCxnSpPr/>
          <p:nvPr/>
        </p:nvCxnSpPr>
        <p:spPr>
          <a:xfrm flipH="1" rot="10800000">
            <a:off x="1992312" y="3944937"/>
            <a:ext cx="269875" cy="4794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1" name="Google Shape;901;p18"/>
          <p:cNvCxnSpPr/>
          <p:nvPr/>
        </p:nvCxnSpPr>
        <p:spPr>
          <a:xfrm rot="10800000">
            <a:off x="2413000" y="3170237"/>
            <a:ext cx="0" cy="39687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2" name="Google Shape;902;p18"/>
          <p:cNvSpPr/>
          <p:nvPr/>
        </p:nvSpPr>
        <p:spPr>
          <a:xfrm flipH="1" rot="10800000">
            <a:off x="3561017" y="1935577"/>
            <a:ext cx="438150" cy="74839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8"/>
          <p:cNvSpPr/>
          <p:nvPr/>
        </p:nvSpPr>
        <p:spPr>
          <a:xfrm flipH="1" rot="-8179373">
            <a:off x="3304110" y="4885731"/>
            <a:ext cx="438150" cy="98550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090C0"/>
              </a:gs>
              <a:gs pos="80000">
                <a:srgbClr val="BDBDFD"/>
              </a:gs>
              <a:gs pos="100000">
                <a:srgbClr val="BDBD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8"/>
          <p:cNvSpPr/>
          <p:nvPr/>
        </p:nvSpPr>
        <p:spPr>
          <a:xfrm flipH="1" rot="9257551">
            <a:off x="1890566" y="4880210"/>
            <a:ext cx="438150" cy="90908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8"/>
          <p:cNvSpPr/>
          <p:nvPr/>
        </p:nvSpPr>
        <p:spPr>
          <a:xfrm flipH="1" rot="-9446628">
            <a:off x="2602410" y="4925905"/>
            <a:ext cx="438150" cy="86117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2A2BE"/>
              </a:gs>
              <a:gs pos="80000">
                <a:srgbClr val="D5D5FA"/>
              </a:gs>
              <a:gs pos="100000">
                <a:srgbClr val="D6D6FB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8"/>
          <p:cNvSpPr/>
          <p:nvPr/>
        </p:nvSpPr>
        <p:spPr>
          <a:xfrm flipH="1" rot="8051723">
            <a:off x="1144104" y="4854597"/>
            <a:ext cx="438150" cy="103046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7" name="Google Shape;907;p18"/>
          <p:cNvGrpSpPr/>
          <p:nvPr/>
        </p:nvGrpSpPr>
        <p:grpSpPr>
          <a:xfrm>
            <a:off x="1649412" y="5821362"/>
            <a:ext cx="908050" cy="461962"/>
            <a:chOff x="4765592" y="6396335"/>
            <a:chExt cx="907572" cy="461665"/>
          </a:xfrm>
        </p:grpSpPr>
        <p:sp>
          <p:nvSpPr>
            <p:cNvPr id="908" name="Google Shape;908;p18"/>
            <p:cNvSpPr txBox="1"/>
            <p:nvPr/>
          </p:nvSpPr>
          <p:spPr>
            <a:xfrm>
              <a:off x="4822712" y="6442342"/>
              <a:ext cx="720346" cy="369650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8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18"/>
          <p:cNvGrpSpPr/>
          <p:nvPr/>
        </p:nvGrpSpPr>
        <p:grpSpPr>
          <a:xfrm>
            <a:off x="-165100" y="2117725"/>
            <a:ext cx="908050" cy="461962"/>
            <a:chOff x="4775004" y="6396335"/>
            <a:chExt cx="907572" cy="461665"/>
          </a:xfrm>
        </p:grpSpPr>
        <p:sp>
          <p:nvSpPr>
            <p:cNvPr id="911" name="Google Shape;911;p18"/>
            <p:cNvSpPr txBox="1"/>
            <p:nvPr/>
          </p:nvSpPr>
          <p:spPr>
            <a:xfrm>
              <a:off x="4822604" y="6442343"/>
              <a:ext cx="720346" cy="369648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3" name="Google Shape;913;p18"/>
          <p:cNvGrpSpPr/>
          <p:nvPr/>
        </p:nvGrpSpPr>
        <p:grpSpPr>
          <a:xfrm>
            <a:off x="4214199" y="2079350"/>
            <a:ext cx="637303" cy="460407"/>
            <a:chOff x="4775011" y="6396339"/>
            <a:chExt cx="786600" cy="461700"/>
          </a:xfrm>
        </p:grpSpPr>
        <p:sp>
          <p:nvSpPr>
            <p:cNvPr id="914" name="Google Shape;914;p18"/>
            <p:cNvSpPr txBox="1"/>
            <p:nvPr/>
          </p:nvSpPr>
          <p:spPr>
            <a:xfrm>
              <a:off x="4822604" y="6442502"/>
              <a:ext cx="720346" cy="369332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8"/>
            <p:cNvSpPr txBox="1"/>
            <p:nvPr/>
          </p:nvSpPr>
          <p:spPr>
            <a:xfrm>
              <a:off x="4775011" y="6396339"/>
              <a:ext cx="786600" cy="461700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6" name="Google Shape;916;p18"/>
          <p:cNvSpPr/>
          <p:nvPr/>
        </p:nvSpPr>
        <p:spPr>
          <a:xfrm>
            <a:off x="2525712" y="2335212"/>
            <a:ext cx="1625600" cy="379412"/>
          </a:xfrm>
          <a:custGeom>
            <a:rect b="b" l="l" r="r" t="t"/>
            <a:pathLst>
              <a:path extrusionOk="0" h="378228" w="1625600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8"/>
          <p:cNvSpPr/>
          <p:nvPr/>
        </p:nvSpPr>
        <p:spPr>
          <a:xfrm>
            <a:off x="623887" y="2365375"/>
            <a:ext cx="434975" cy="377825"/>
          </a:xfrm>
          <a:custGeom>
            <a:rect b="b" l="l" r="r" t="t"/>
            <a:pathLst>
              <a:path extrusionOk="0" h="378302" w="435428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8" name="Google Shape;918;p18"/>
          <p:cNvCxnSpPr/>
          <p:nvPr/>
        </p:nvCxnSpPr>
        <p:spPr>
          <a:xfrm>
            <a:off x="2659062" y="2981325"/>
            <a:ext cx="8874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9" name="Google Shape;919;p18"/>
          <p:cNvCxnSpPr/>
          <p:nvPr/>
        </p:nvCxnSpPr>
        <p:spPr>
          <a:xfrm rot="10800000">
            <a:off x="3779837" y="3184525"/>
            <a:ext cx="0" cy="1230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20" name="Google Shape;920;p18"/>
          <p:cNvGrpSpPr/>
          <p:nvPr/>
        </p:nvGrpSpPr>
        <p:grpSpPr>
          <a:xfrm>
            <a:off x="6713537" y="5818187"/>
            <a:ext cx="908050" cy="460375"/>
            <a:chOff x="4765592" y="6396335"/>
            <a:chExt cx="907572" cy="461665"/>
          </a:xfrm>
        </p:grpSpPr>
        <p:sp>
          <p:nvSpPr>
            <p:cNvPr id="921" name="Google Shape;921;p18"/>
            <p:cNvSpPr txBox="1"/>
            <p:nvPr/>
          </p:nvSpPr>
          <p:spPr>
            <a:xfrm>
              <a:off x="4822712" y="6442501"/>
              <a:ext cx="720346" cy="369332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8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3" name="Google Shape;923;p18"/>
          <p:cNvSpPr txBox="1"/>
          <p:nvPr/>
        </p:nvSpPr>
        <p:spPr>
          <a:xfrm>
            <a:off x="6751637" y="4411662"/>
            <a:ext cx="720725" cy="4318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00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8"/>
          <p:cNvSpPr/>
          <p:nvPr/>
        </p:nvSpPr>
        <p:spPr>
          <a:xfrm>
            <a:off x="5859145" y="441202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8"/>
          <p:cNvSpPr/>
          <p:nvPr/>
        </p:nvSpPr>
        <p:spPr>
          <a:xfrm>
            <a:off x="6424612" y="3559175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8"/>
          <p:cNvSpPr/>
          <p:nvPr/>
        </p:nvSpPr>
        <p:spPr>
          <a:xfrm>
            <a:off x="4974685" y="441202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8"/>
          <p:cNvSpPr/>
          <p:nvPr/>
        </p:nvSpPr>
        <p:spPr>
          <a:xfrm>
            <a:off x="7636451" y="4417218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8"/>
          <p:cNvSpPr/>
          <p:nvPr/>
        </p:nvSpPr>
        <p:spPr>
          <a:xfrm>
            <a:off x="5097462" y="2740025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9" name="Google Shape;929;p18"/>
          <p:cNvGrpSpPr/>
          <p:nvPr/>
        </p:nvGrpSpPr>
        <p:grpSpPr>
          <a:xfrm>
            <a:off x="6413500" y="2713037"/>
            <a:ext cx="438150" cy="438150"/>
            <a:chOff x="6656524" y="2699227"/>
            <a:chExt cx="438150" cy="438150"/>
          </a:xfrm>
        </p:grpSpPr>
        <p:sp>
          <p:nvSpPr>
            <p:cNvPr id="930" name="Google Shape;930;p1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8"/>
            <p:cNvSpPr txBox="1"/>
            <p:nvPr/>
          </p:nvSpPr>
          <p:spPr>
            <a:xfrm>
              <a:off x="6766595" y="2808578"/>
              <a:ext cx="283732" cy="276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4252" l="-10636" r="0" t="-850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8"/>
          <p:cNvSpPr/>
          <p:nvPr/>
        </p:nvSpPr>
        <p:spPr>
          <a:xfrm>
            <a:off x="7772400" y="2735262"/>
            <a:ext cx="438150" cy="43815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8"/>
          <p:cNvSpPr/>
          <p:nvPr/>
        </p:nvSpPr>
        <p:spPr>
          <a:xfrm>
            <a:off x="7634516" y="1397016"/>
            <a:ext cx="720000" cy="432000"/>
          </a:xfrm>
          <a:prstGeom prst="rect">
            <a:avLst/>
          </a:prstGeom>
          <a:gradFill>
            <a:gsLst>
              <a:gs pos="0">
                <a:srgbClr val="9C9CAF"/>
              </a:gs>
              <a:gs pos="80000">
                <a:srgbClr val="CECDE7"/>
              </a:gs>
              <a:gs pos="100000">
                <a:srgbClr val="CECEE8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8"/>
          <p:cNvSpPr txBox="1"/>
          <p:nvPr/>
        </p:nvSpPr>
        <p:spPr>
          <a:xfrm>
            <a:off x="7553325" y="1382712"/>
            <a:ext cx="906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18"/>
          <p:cNvCxnSpPr/>
          <p:nvPr/>
        </p:nvCxnSpPr>
        <p:spPr>
          <a:xfrm rot="10800000">
            <a:off x="5334000" y="3205162"/>
            <a:ext cx="0" cy="12303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6" name="Google Shape;936;p18"/>
          <p:cNvCxnSpPr/>
          <p:nvPr/>
        </p:nvCxnSpPr>
        <p:spPr>
          <a:xfrm>
            <a:off x="5540375" y="2968625"/>
            <a:ext cx="8874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7" name="Google Shape;937;p18"/>
          <p:cNvCxnSpPr/>
          <p:nvPr/>
        </p:nvCxnSpPr>
        <p:spPr>
          <a:xfrm rot="10800000">
            <a:off x="6797675" y="3932237"/>
            <a:ext cx="338137" cy="495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8" name="Google Shape;938;p18"/>
          <p:cNvCxnSpPr/>
          <p:nvPr/>
        </p:nvCxnSpPr>
        <p:spPr>
          <a:xfrm flipH="1" rot="10800000">
            <a:off x="6219825" y="3932237"/>
            <a:ext cx="268287" cy="4794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9" name="Google Shape;939;p18"/>
          <p:cNvCxnSpPr/>
          <p:nvPr/>
        </p:nvCxnSpPr>
        <p:spPr>
          <a:xfrm rot="10800000">
            <a:off x="6640512" y="3157537"/>
            <a:ext cx="0" cy="39687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0" name="Google Shape;940;p18"/>
          <p:cNvSpPr/>
          <p:nvPr/>
        </p:nvSpPr>
        <p:spPr>
          <a:xfrm flipH="1" rot="10800000">
            <a:off x="7787655" y="1923107"/>
            <a:ext cx="438150" cy="74839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8"/>
          <p:cNvSpPr/>
          <p:nvPr/>
        </p:nvSpPr>
        <p:spPr>
          <a:xfrm flipH="1" rot="-8179373">
            <a:off x="7530748" y="4873261"/>
            <a:ext cx="438150" cy="98550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090C0"/>
              </a:gs>
              <a:gs pos="80000">
                <a:srgbClr val="BDBDFD"/>
              </a:gs>
              <a:gs pos="100000">
                <a:srgbClr val="BDBD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8"/>
          <p:cNvSpPr/>
          <p:nvPr/>
        </p:nvSpPr>
        <p:spPr>
          <a:xfrm flipH="1" rot="9257551">
            <a:off x="6117204" y="4867740"/>
            <a:ext cx="438150" cy="90908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8"/>
          <p:cNvSpPr/>
          <p:nvPr/>
        </p:nvSpPr>
        <p:spPr>
          <a:xfrm flipH="1" rot="-9446628">
            <a:off x="6829048" y="4913435"/>
            <a:ext cx="438150" cy="86117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2A2BE"/>
              </a:gs>
              <a:gs pos="80000">
                <a:srgbClr val="D5D5FA"/>
              </a:gs>
              <a:gs pos="100000">
                <a:srgbClr val="D6D6FB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8"/>
          <p:cNvSpPr/>
          <p:nvPr/>
        </p:nvSpPr>
        <p:spPr>
          <a:xfrm flipH="1" rot="8051723">
            <a:off x="5370742" y="4842127"/>
            <a:ext cx="438150" cy="103046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p18"/>
          <p:cNvGrpSpPr/>
          <p:nvPr/>
        </p:nvGrpSpPr>
        <p:grpSpPr>
          <a:xfrm>
            <a:off x="5876925" y="5810250"/>
            <a:ext cx="906462" cy="460375"/>
            <a:chOff x="4765592" y="6396335"/>
            <a:chExt cx="907572" cy="461665"/>
          </a:xfrm>
        </p:grpSpPr>
        <p:sp>
          <p:nvSpPr>
            <p:cNvPr id="946" name="Google Shape;946;p18"/>
            <p:cNvSpPr txBox="1"/>
            <p:nvPr/>
          </p:nvSpPr>
          <p:spPr>
            <a:xfrm>
              <a:off x="4822812" y="6442502"/>
              <a:ext cx="720018" cy="369332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8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18"/>
          <p:cNvGrpSpPr/>
          <p:nvPr/>
        </p:nvGrpSpPr>
        <p:grpSpPr>
          <a:xfrm>
            <a:off x="8353425" y="2066925"/>
            <a:ext cx="908050" cy="461962"/>
            <a:chOff x="4775004" y="6396335"/>
            <a:chExt cx="907572" cy="461665"/>
          </a:xfrm>
        </p:grpSpPr>
        <p:sp>
          <p:nvSpPr>
            <p:cNvPr id="949" name="Google Shape;949;p18"/>
            <p:cNvSpPr txBox="1"/>
            <p:nvPr/>
          </p:nvSpPr>
          <p:spPr>
            <a:xfrm>
              <a:off x="4822604" y="6442343"/>
              <a:ext cx="720346" cy="369648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00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25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18"/>
          <p:cNvSpPr/>
          <p:nvPr/>
        </p:nvSpPr>
        <p:spPr>
          <a:xfrm>
            <a:off x="6751637" y="2324100"/>
            <a:ext cx="1625600" cy="377825"/>
          </a:xfrm>
          <a:custGeom>
            <a:rect b="b" l="l" r="r" t="t"/>
            <a:pathLst>
              <a:path extrusionOk="0" h="378228" w="1625600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8"/>
          <p:cNvSpPr/>
          <p:nvPr/>
        </p:nvSpPr>
        <p:spPr>
          <a:xfrm>
            <a:off x="4851400" y="2352675"/>
            <a:ext cx="434975" cy="377825"/>
          </a:xfrm>
          <a:custGeom>
            <a:rect b="b" l="l" r="r" t="t"/>
            <a:pathLst>
              <a:path extrusionOk="0" h="378302" w="435428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8"/>
          <p:cNvSpPr/>
          <p:nvPr/>
        </p:nvSpPr>
        <p:spPr>
          <a:xfrm>
            <a:off x="4019550" y="3000375"/>
            <a:ext cx="1908175" cy="3101975"/>
          </a:xfrm>
          <a:custGeom>
            <a:rect b="b" l="l" r="r" t="t"/>
            <a:pathLst>
              <a:path extrusionOk="0" h="3135086" w="1320800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18"/>
          <p:cNvCxnSpPr/>
          <p:nvPr/>
        </p:nvCxnSpPr>
        <p:spPr>
          <a:xfrm>
            <a:off x="6884987" y="2968625"/>
            <a:ext cx="8874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5" name="Google Shape;955;p18"/>
          <p:cNvCxnSpPr/>
          <p:nvPr/>
        </p:nvCxnSpPr>
        <p:spPr>
          <a:xfrm rot="10800000">
            <a:off x="8007350" y="3173412"/>
            <a:ext cx="0" cy="12287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6" name="Google Shape;956;p18"/>
          <p:cNvSpPr txBox="1"/>
          <p:nvPr/>
        </p:nvSpPr>
        <p:spPr>
          <a:xfrm>
            <a:off x="2252331" y="3566571"/>
            <a:ext cx="33663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7140" r="0" t="-81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8"/>
          <p:cNvSpPr txBox="1"/>
          <p:nvPr/>
        </p:nvSpPr>
        <p:spPr>
          <a:xfrm>
            <a:off x="3607468" y="2775597"/>
            <a:ext cx="336631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40" r="0" t="-65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8"/>
          <p:cNvSpPr txBox="1"/>
          <p:nvPr/>
        </p:nvSpPr>
        <p:spPr>
          <a:xfrm>
            <a:off x="5166369" y="2754147"/>
            <a:ext cx="33663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7140" r="0" t="-64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8"/>
          <p:cNvSpPr txBox="1"/>
          <p:nvPr/>
        </p:nvSpPr>
        <p:spPr>
          <a:xfrm>
            <a:off x="6479698" y="3575729"/>
            <a:ext cx="33663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7015" r="0" t="-64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8"/>
          <p:cNvSpPr txBox="1"/>
          <p:nvPr/>
        </p:nvSpPr>
        <p:spPr>
          <a:xfrm>
            <a:off x="7838414" y="2754147"/>
            <a:ext cx="33663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7015" r="0" t="-64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8"/>
          <p:cNvSpPr txBox="1"/>
          <p:nvPr/>
        </p:nvSpPr>
        <p:spPr>
          <a:xfrm>
            <a:off x="2359025" y="2909887"/>
            <a:ext cx="1428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8"/>
          <p:cNvSpPr txBox="1"/>
          <p:nvPr/>
        </p:nvSpPr>
        <p:spPr>
          <a:xfrm>
            <a:off x="6600825" y="2930525"/>
            <a:ext cx="1428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8"/>
          <p:cNvSpPr/>
          <p:nvPr/>
        </p:nvSpPr>
        <p:spPr>
          <a:xfrm>
            <a:off x="8240712" y="2963862"/>
            <a:ext cx="1906587" cy="3101975"/>
          </a:xfrm>
          <a:custGeom>
            <a:rect b="b" l="l" r="r" t="t"/>
            <a:pathLst>
              <a:path extrusionOk="0" h="3135086" w="1320800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8"/>
          <p:cNvSpPr txBox="1"/>
          <p:nvPr/>
        </p:nvSpPr>
        <p:spPr>
          <a:xfrm>
            <a:off x="8332787" y="5322887"/>
            <a:ext cx="9064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4075" y="-201625"/>
            <a:ext cx="2744787" cy="21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"/>
          <p:cNvSpPr txBox="1"/>
          <p:nvPr>
            <p:ph type="title"/>
          </p:nvPr>
        </p:nvSpPr>
        <p:spPr>
          <a:xfrm>
            <a:off x="457200" y="274637"/>
            <a:ext cx="50292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Peephole LSTM</a:t>
            </a:r>
            <a:endParaRPr/>
          </a:p>
        </p:txBody>
      </p:sp>
      <p:pic>
        <p:nvPicPr>
          <p:cNvPr id="971" name="Google Shape;9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61722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962400"/>
            <a:ext cx="7620000" cy="2354262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3"/>
          <p:cNvSpPr txBox="1"/>
          <p:nvPr/>
        </p:nvSpPr>
        <p:spPr>
          <a:xfrm>
            <a:off x="0" y="3810000"/>
            <a:ext cx="3622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“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peeping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the memory”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d040c0277_1_10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Constant Error Carousels</a:t>
            </a:r>
            <a:endParaRPr/>
          </a:p>
        </p:txBody>
      </p:sp>
      <p:sp>
        <p:nvSpPr>
          <p:cNvPr id="980" name="Google Shape;980;g5d040c0277_1_1020"/>
          <p:cNvSpPr txBox="1"/>
          <p:nvPr/>
        </p:nvSpPr>
        <p:spPr>
          <a:xfrm>
            <a:off x="628650" y="1563200"/>
            <a:ext cx="78867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Vanishing / Exploding in RNN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repeated application of the recurrent weight matrix</a:t>
            </a:r>
            <a:endParaRPr b="1" i="1" sz="24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5d040c0277_1_1020"/>
          <p:cNvSpPr txBox="1"/>
          <p:nvPr/>
        </p:nvSpPr>
        <p:spPr>
          <a:xfrm>
            <a:off x="586050" y="2797500"/>
            <a:ext cx="7692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Gradients Vanish in LSTM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some of them, gradient information local in time will still be present.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g5d040c0277_1_1020"/>
          <p:cNvGrpSpPr/>
          <p:nvPr/>
        </p:nvGrpSpPr>
        <p:grpSpPr>
          <a:xfrm>
            <a:off x="5623332" y="4439837"/>
            <a:ext cx="2373733" cy="2009113"/>
            <a:chOff x="4784538" y="248325"/>
            <a:chExt cx="1335133" cy="1130048"/>
          </a:xfrm>
        </p:grpSpPr>
        <p:cxnSp>
          <p:nvCxnSpPr>
            <p:cNvPr id="983" name="Google Shape;983;g5d040c0277_1_1020"/>
            <p:cNvCxnSpPr>
              <a:stCxn id="984" idx="3"/>
            </p:cNvCxnSpPr>
            <p:nvPr/>
          </p:nvCxnSpPr>
          <p:spPr>
            <a:xfrm>
              <a:off x="5621671" y="767313"/>
              <a:ext cx="4980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985" name="Google Shape;985;g5d040c0277_1_1020"/>
            <p:cNvGrpSpPr/>
            <p:nvPr/>
          </p:nvGrpSpPr>
          <p:grpSpPr>
            <a:xfrm>
              <a:off x="5227800" y="519512"/>
              <a:ext cx="438300" cy="438300"/>
              <a:chOff x="6656524" y="2699227"/>
              <a:chExt cx="438300" cy="438300"/>
            </a:xfrm>
          </p:grpSpPr>
          <p:sp>
            <p:nvSpPr>
              <p:cNvPr id="986" name="Google Shape;986;g5d040c0277_1_1020"/>
              <p:cNvSpPr/>
              <p:nvPr/>
            </p:nvSpPr>
            <p:spPr>
              <a:xfrm>
                <a:off x="6656524" y="2699227"/>
                <a:ext cx="438300" cy="438300"/>
              </a:xfrm>
              <a:prstGeom prst="ellipse">
                <a:avLst/>
              </a:prstGeom>
              <a:gradFill>
                <a:gsLst>
                  <a:gs pos="0">
                    <a:srgbClr val="F7F6FF"/>
                  </a:gs>
                  <a:gs pos="65000">
                    <a:srgbClr val="ECEBFF"/>
                  </a:gs>
                  <a:gs pos="100000">
                    <a:srgbClr val="E5E3FF"/>
                  </a:gs>
                </a:gsLst>
                <a:lin ang="5400012" scaled="0"/>
              </a:gradFill>
              <a:ln cap="flat" cmpd="sng" w="9525">
                <a:solidFill>
                  <a:srgbClr val="D4D3E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0000">
                  <a:srgbClr val="80808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g5d040c0277_1_1020"/>
              <p:cNvSpPr txBox="1"/>
              <p:nvPr/>
            </p:nvSpPr>
            <p:spPr>
              <a:xfrm>
                <a:off x="6766595" y="2808578"/>
                <a:ext cx="283800" cy="2769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-4248" l="-10637" r="0" t="-8508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87" name="Google Shape;987;g5d040c0277_1_1020"/>
            <p:cNvCxnSpPr>
              <a:endCxn id="986" idx="2"/>
            </p:cNvCxnSpPr>
            <p:nvPr/>
          </p:nvCxnSpPr>
          <p:spPr>
            <a:xfrm>
              <a:off x="4834200" y="467762"/>
              <a:ext cx="393600" cy="27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8" name="Google Shape;988;g5d040c0277_1_1020"/>
            <p:cNvCxnSpPr>
              <a:endCxn id="986" idx="2"/>
            </p:cNvCxnSpPr>
            <p:nvPr/>
          </p:nvCxnSpPr>
          <p:spPr>
            <a:xfrm flipH="1" rot="10800000">
              <a:off x="4847400" y="738662"/>
              <a:ext cx="380400" cy="33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89" name="Google Shape;989;g5d040c0277_1_1020"/>
            <p:cNvSpPr txBox="1"/>
            <p:nvPr/>
          </p:nvSpPr>
          <p:spPr>
            <a:xfrm>
              <a:off x="5018366" y="858773"/>
              <a:ext cx="4383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1" lang="en-US" sz="3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δ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5d040c0277_1_1020"/>
            <p:cNvSpPr txBox="1"/>
            <p:nvPr/>
          </p:nvSpPr>
          <p:spPr>
            <a:xfrm>
              <a:off x="5759375" y="442256"/>
              <a:ext cx="257100" cy="2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1" lang="en-US" sz="3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δ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5d040c0277_1_1020"/>
            <p:cNvSpPr txBox="1"/>
            <p:nvPr/>
          </p:nvSpPr>
          <p:spPr>
            <a:xfrm>
              <a:off x="5018363" y="248325"/>
              <a:ext cx="3090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1" lang="en-US" sz="30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δ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2" name="Google Shape;992;g5d040c0277_1_1020"/>
            <p:cNvCxnSpPr/>
            <p:nvPr/>
          </p:nvCxnSpPr>
          <p:spPr>
            <a:xfrm rot="10800000">
              <a:off x="5724875" y="858775"/>
              <a:ext cx="291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3" name="Google Shape;993;g5d040c0277_1_1020"/>
            <p:cNvCxnSpPr/>
            <p:nvPr/>
          </p:nvCxnSpPr>
          <p:spPr>
            <a:xfrm flipH="1">
              <a:off x="4784538" y="776300"/>
              <a:ext cx="309000" cy="26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94" name="Google Shape;994;g5d040c0277_1_1020"/>
            <p:cNvCxnSpPr/>
            <p:nvPr/>
          </p:nvCxnSpPr>
          <p:spPr>
            <a:xfrm rot="10800000">
              <a:off x="4810500" y="543350"/>
              <a:ext cx="257100" cy="172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95" name="Google Shape;995;g5d040c0277_1_1020"/>
          <p:cNvSpPr txBox="1"/>
          <p:nvPr/>
        </p:nvSpPr>
        <p:spPr>
          <a:xfrm>
            <a:off x="586050" y="3721050"/>
            <a:ext cx="480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Still have a non-zero gradient but it will not contain long term information. Because some gradient is still the same.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GRU – gated recurrent unit </a:t>
            </a:r>
            <a:br>
              <a:rPr lang="en-US"/>
            </a:b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(more compression)</a:t>
            </a:r>
            <a:endParaRPr/>
          </a:p>
        </p:txBody>
      </p:sp>
      <p:pic>
        <p:nvPicPr>
          <p:cNvPr id="1001" name="Google Shape;10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06600"/>
            <a:ext cx="9144000" cy="2824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19"/>
          <p:cNvSpPr txBox="1"/>
          <p:nvPr/>
        </p:nvSpPr>
        <p:spPr>
          <a:xfrm>
            <a:off x="228600" y="5181600"/>
            <a:ext cx="73152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combines 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forget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 single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 gate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merges the cell state and hidden state. This is simpler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 LSTM. There are many other variants too.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9"/>
          <p:cNvSpPr txBox="1"/>
          <p:nvPr/>
        </p:nvSpPr>
        <p:spPr>
          <a:xfrm>
            <a:off x="609600" y="1752600"/>
            <a:ext cx="12112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4" name="Google Shape;1004;p19"/>
          <p:cNvCxnSpPr/>
          <p:nvPr/>
        </p:nvCxnSpPr>
        <p:spPr>
          <a:xfrm flipH="1">
            <a:off x="1295400" y="2133600"/>
            <a:ext cx="152400" cy="1066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  <p:sp>
        <p:nvSpPr>
          <p:cNvPr id="1005" name="Google Shape;1005;p19"/>
          <p:cNvSpPr txBox="1"/>
          <p:nvPr/>
        </p:nvSpPr>
        <p:spPr>
          <a:xfrm>
            <a:off x="6248400" y="6488112"/>
            <a:ext cx="2827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X,*: element-wise multiply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6" name="Google Shape;10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9212" y="-25400"/>
            <a:ext cx="2744787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19"/>
          <p:cNvSpPr txBox="1"/>
          <p:nvPr/>
        </p:nvSpPr>
        <p:spPr>
          <a:xfrm>
            <a:off x="6781800" y="25400"/>
            <a:ext cx="8001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9"/>
          <p:cNvSpPr txBox="1"/>
          <p:nvPr/>
        </p:nvSpPr>
        <p:spPr>
          <a:xfrm>
            <a:off x="1905000" y="1752600"/>
            <a:ext cx="1443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19"/>
          <p:cNvCxnSpPr/>
          <p:nvPr/>
        </p:nvCxnSpPr>
        <p:spPr>
          <a:xfrm flipH="1">
            <a:off x="2438400" y="2133600"/>
            <a:ext cx="304800" cy="1447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g5cdc18cb62_1_351"/>
          <p:cNvGrpSpPr/>
          <p:nvPr/>
        </p:nvGrpSpPr>
        <p:grpSpPr>
          <a:xfrm>
            <a:off x="0" y="-791384"/>
            <a:ext cx="9203124" cy="2152139"/>
            <a:chOff x="0" y="-156114"/>
            <a:chExt cx="24535120" cy="4304278"/>
          </a:xfrm>
        </p:grpSpPr>
        <p:sp>
          <p:nvSpPr>
            <p:cNvPr id="1015" name="Google Shape;1015;g5cdc18cb62_1_351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6" name="Google Shape;1016;g5cdc18cb62_1_351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7" name="Google Shape;1017;g5cdc18cb62_1_351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8" name="Google Shape;1018;g5cdc18cb62_1_351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9" name="Google Shape;1019;g5cdc18cb62_1_351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0" name="Google Shape;1020;g5cdc18cb62_1_351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1" name="Google Shape;1021;g5cdc18cb62_1_351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2" name="Google Shape;1022;g5cdc18cb62_1_351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3" name="Google Shape;1023;g5cdc18cb62_1_351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4" name="Google Shape;1024;g5cdc18cb62_1_351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5" name="Google Shape;1025;g5cdc18cb62_1_351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6" name="Google Shape;1026;g5cdc18cb62_1_351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7" name="Google Shape;1027;g5cdc18cb62_1_351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8" name="Google Shape;1028;g5cdc18cb62_1_351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9" name="Google Shape;1029;g5cdc18cb62_1_351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0" name="Google Shape;1030;g5cdc18cb62_1_351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1" name="Google Shape;1031;g5cdc18cb62_1_351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2" name="Google Shape;1032;g5cdc18cb62_1_351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3" name="Google Shape;1033;g5cdc18cb62_1_351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4" name="Google Shape;1034;g5cdc18cb62_1_351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5" name="Google Shape;1035;g5cdc18cb62_1_351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6" name="Google Shape;1036;g5cdc18cb62_1_351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7" name="Google Shape;1037;g5cdc18cb62_1_351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8" name="Google Shape;1038;g5cdc18cb62_1_351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9" name="Google Shape;1039;g5cdc18cb62_1_351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9050" lIns="38100" spcFirstLastPara="1" rIns="3810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040" name="Google Shape;1040;g5cdc18cb62_1_351"/>
          <p:cNvSpPr txBox="1"/>
          <p:nvPr/>
        </p:nvSpPr>
        <p:spPr>
          <a:xfrm>
            <a:off x="460213" y="2936250"/>
            <a:ext cx="82827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38100" spcFirstLastPara="1" rIns="3810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BPTT</a:t>
            </a:r>
            <a:endParaRPr b="1" i="0" sz="5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5ce18b1c18_1_0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Backpropagation Through Time</a:t>
            </a:r>
            <a:endParaRPr sz="3600"/>
          </a:p>
        </p:txBody>
      </p:sp>
      <p:grpSp>
        <p:nvGrpSpPr>
          <p:cNvPr id="1047" name="Google Shape;1047;g5ce18b1c18_1_0"/>
          <p:cNvGrpSpPr/>
          <p:nvPr/>
        </p:nvGrpSpPr>
        <p:grpSpPr>
          <a:xfrm>
            <a:off x="435094" y="1501876"/>
            <a:ext cx="3604853" cy="1012722"/>
            <a:chOff x="5539144" y="5410476"/>
            <a:chExt cx="3604853" cy="1012722"/>
          </a:xfrm>
        </p:grpSpPr>
        <p:sp>
          <p:nvSpPr>
            <p:cNvPr id="1048" name="Google Shape;1048;g5ce18b1c18_1_0"/>
            <p:cNvSpPr txBox="1"/>
            <p:nvPr/>
          </p:nvSpPr>
          <p:spPr>
            <a:xfrm>
              <a:off x="8084600" y="5760498"/>
              <a:ext cx="628500" cy="6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1" lang="en-US" sz="3000" u="none" cap="none" strike="noStrike">
                  <a:solidFill>
                    <a:srgbClr val="222222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0" baseline="30000" i="1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9" name="Google Shape;1049;g5ce18b1c18_1_0"/>
            <p:cNvGrpSpPr/>
            <p:nvPr/>
          </p:nvGrpSpPr>
          <p:grpSpPr>
            <a:xfrm>
              <a:off x="5539144" y="5410476"/>
              <a:ext cx="3604853" cy="683100"/>
              <a:chOff x="5592847" y="608587"/>
              <a:chExt cx="3604853" cy="683100"/>
            </a:xfrm>
          </p:grpSpPr>
          <p:grpSp>
            <p:nvGrpSpPr>
              <p:cNvPr id="1050" name="Google Shape;1050;g5ce18b1c18_1_0"/>
              <p:cNvGrpSpPr/>
              <p:nvPr/>
            </p:nvGrpSpPr>
            <p:grpSpPr>
              <a:xfrm>
                <a:off x="5592847" y="614411"/>
                <a:ext cx="425100" cy="671400"/>
                <a:chOff x="508960" y="3417283"/>
                <a:chExt cx="425100" cy="671400"/>
              </a:xfrm>
            </p:grpSpPr>
            <p:sp>
              <p:nvSpPr>
                <p:cNvPr id="1051" name="Google Shape;1051;g5ce18b1c18_1_0"/>
                <p:cNvSpPr/>
                <p:nvPr/>
              </p:nvSpPr>
              <p:spPr>
                <a:xfrm>
                  <a:off x="557212" y="3417283"/>
                  <a:ext cx="271500" cy="671400"/>
                </a:xfrm>
                <a:prstGeom prst="rect">
                  <a:avLst/>
                </a:prstGeom>
                <a:gradFill>
                  <a:gsLst>
                    <a:gs pos="0">
                      <a:srgbClr val="B0CAE9"/>
                    </a:gs>
                    <a:gs pos="50000">
                      <a:srgbClr val="A1C1E4"/>
                    </a:gs>
                    <a:gs pos="100000">
                      <a:srgbClr val="90B8E4"/>
                    </a:gs>
                  </a:gsLst>
                  <a:lin ang="5400012" scaled="0"/>
                </a:gradFill>
                <a:ln cap="flat" cmpd="sng" w="9525">
                  <a:solidFill>
                    <a:srgbClr val="5B9BD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g5ce18b1c18_1_0"/>
                <p:cNvSpPr/>
                <p:nvPr/>
              </p:nvSpPr>
              <p:spPr>
                <a:xfrm>
                  <a:off x="508960" y="3522206"/>
                  <a:ext cx="42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r>
                    <a:rPr b="0" baseline="3000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3" name="Google Shape;1053;g5ce18b1c18_1_0"/>
              <p:cNvSpPr/>
              <p:nvPr/>
            </p:nvSpPr>
            <p:spPr>
              <a:xfrm>
                <a:off x="6394376" y="608587"/>
                <a:ext cx="966000" cy="6831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-7077" l="0" r="0" t="-16808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4" name="Google Shape;1054;g5ce18b1c18_1_0"/>
              <p:cNvCxnSpPr/>
              <p:nvPr/>
            </p:nvCxnSpPr>
            <p:spPr>
              <a:xfrm>
                <a:off x="5960032" y="950166"/>
                <a:ext cx="417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55" name="Google Shape;1055;g5ce18b1c18_1_0"/>
              <p:cNvCxnSpPr/>
              <p:nvPr/>
            </p:nvCxnSpPr>
            <p:spPr>
              <a:xfrm>
                <a:off x="7360281" y="944959"/>
                <a:ext cx="417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1056" name="Google Shape;1056;g5ce18b1c18_1_0"/>
              <p:cNvGrpSpPr/>
              <p:nvPr/>
            </p:nvGrpSpPr>
            <p:grpSpPr>
              <a:xfrm>
                <a:off x="7760154" y="614411"/>
                <a:ext cx="431400" cy="671400"/>
                <a:chOff x="505755" y="3417283"/>
                <a:chExt cx="431400" cy="671400"/>
              </a:xfrm>
            </p:grpSpPr>
            <p:sp>
              <p:nvSpPr>
                <p:cNvPr id="1057" name="Google Shape;1057;g5ce18b1c18_1_0"/>
                <p:cNvSpPr/>
                <p:nvPr/>
              </p:nvSpPr>
              <p:spPr>
                <a:xfrm>
                  <a:off x="557212" y="3417283"/>
                  <a:ext cx="271500" cy="671400"/>
                </a:xfrm>
                <a:prstGeom prst="rect">
                  <a:avLst/>
                </a:prstGeom>
                <a:gradFill>
                  <a:gsLst>
                    <a:gs pos="0">
                      <a:srgbClr val="FFDC9B"/>
                    </a:gs>
                    <a:gs pos="50000">
                      <a:srgbClr val="FFD68D"/>
                    </a:gs>
                    <a:gs pos="100000">
                      <a:srgbClr val="FFD478"/>
                    </a:gs>
                  </a:gsLst>
                  <a:lin ang="5400012" scaled="0"/>
                </a:gradFill>
                <a:ln cap="flat" cmpd="sng" w="952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g5ce18b1c18_1_0"/>
                <p:cNvSpPr/>
                <p:nvPr/>
              </p:nvSpPr>
              <p:spPr>
                <a:xfrm>
                  <a:off x="505755" y="3522206"/>
                  <a:ext cx="4314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b="0" baseline="3000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9" name="Google Shape;1059;g5ce18b1c18_1_0"/>
              <p:cNvSpPr/>
              <p:nvPr/>
            </p:nvSpPr>
            <p:spPr>
              <a:xfrm>
                <a:off x="8779800" y="614411"/>
                <a:ext cx="271500" cy="671400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12" scaled="0"/>
              </a:gradFill>
              <a:ln cap="flat" cmpd="sng" w="9525">
                <a:solidFill>
                  <a:srgbClr val="ED7D3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g5ce18b1c18_1_0"/>
              <p:cNvSpPr txBox="1"/>
              <p:nvPr/>
            </p:nvSpPr>
            <p:spPr>
              <a:xfrm>
                <a:off x="8779800" y="776419"/>
                <a:ext cx="417900" cy="3693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-26667" l="-17645" r="-45571" t="-18327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g5ce18b1c18_1_0"/>
              <p:cNvSpPr/>
              <p:nvPr/>
            </p:nvSpPr>
            <p:spPr>
              <a:xfrm>
                <a:off x="8116025" y="879980"/>
                <a:ext cx="602700" cy="180900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2" name="Google Shape;1062;g5ce18b1c18_1_0"/>
          <p:cNvGrpSpPr/>
          <p:nvPr/>
        </p:nvGrpSpPr>
        <p:grpSpPr>
          <a:xfrm>
            <a:off x="882126" y="5844700"/>
            <a:ext cx="431400" cy="671400"/>
            <a:chOff x="505755" y="3417283"/>
            <a:chExt cx="431400" cy="671400"/>
          </a:xfrm>
        </p:grpSpPr>
        <p:sp>
          <p:nvSpPr>
            <p:cNvPr id="1063" name="Google Shape;1063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g5ce18b1c18_1_0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5" name="Google Shape;1065;g5ce18b1c18_1_0"/>
          <p:cNvCxnSpPr>
            <a:stCxn id="1066" idx="3"/>
            <a:endCxn id="1067" idx="1"/>
          </p:cNvCxnSpPr>
          <p:nvPr/>
        </p:nvCxnSpPr>
        <p:spPr>
          <a:xfrm>
            <a:off x="1313526" y="5193898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8" name="Google Shape;1068;g5ce18b1c18_1_0"/>
          <p:cNvSpPr txBox="1"/>
          <p:nvPr/>
        </p:nvSpPr>
        <p:spPr>
          <a:xfrm>
            <a:off x="7360600" y="2267623"/>
            <a:ext cx="628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3000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g5ce18b1c18_1_0"/>
          <p:cNvCxnSpPr/>
          <p:nvPr/>
        </p:nvCxnSpPr>
        <p:spPr>
          <a:xfrm>
            <a:off x="6582578" y="2253973"/>
            <a:ext cx="41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70" name="Google Shape;1070;g5ce18b1c18_1_0"/>
          <p:cNvGrpSpPr/>
          <p:nvPr/>
        </p:nvGrpSpPr>
        <p:grpSpPr>
          <a:xfrm>
            <a:off x="6982451" y="1923425"/>
            <a:ext cx="431400" cy="671400"/>
            <a:chOff x="505755" y="3417283"/>
            <a:chExt cx="431400" cy="671400"/>
          </a:xfrm>
        </p:grpSpPr>
        <p:sp>
          <p:nvSpPr>
            <p:cNvPr id="1071" name="Google Shape;1071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g5ce18b1c18_1_0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3" name="Google Shape;1073;g5ce18b1c18_1_0"/>
          <p:cNvSpPr/>
          <p:nvPr/>
        </p:nvSpPr>
        <p:spPr>
          <a:xfrm>
            <a:off x="8002097" y="1923425"/>
            <a:ext cx="271500" cy="671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5ce18b1c18_1_0"/>
          <p:cNvSpPr txBox="1"/>
          <p:nvPr/>
        </p:nvSpPr>
        <p:spPr>
          <a:xfrm>
            <a:off x="8002097" y="2085433"/>
            <a:ext cx="4179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7" l="-17645" r="-45571" t="-183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5ce18b1c18_1_0"/>
          <p:cNvSpPr/>
          <p:nvPr/>
        </p:nvSpPr>
        <p:spPr>
          <a:xfrm>
            <a:off x="7338322" y="2188994"/>
            <a:ext cx="602700" cy="18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6" name="Google Shape;1076;g5ce18b1c18_1_0"/>
          <p:cNvGrpSpPr/>
          <p:nvPr/>
        </p:nvGrpSpPr>
        <p:grpSpPr>
          <a:xfrm>
            <a:off x="6151176" y="1943750"/>
            <a:ext cx="431400" cy="671400"/>
            <a:chOff x="505755" y="3417283"/>
            <a:chExt cx="431400" cy="671400"/>
          </a:xfrm>
        </p:grpSpPr>
        <p:sp>
          <p:nvSpPr>
            <p:cNvPr id="1077" name="Google Shape;1077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g5ce18b1c18_1_0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g5ce18b1c18_1_0"/>
          <p:cNvGrpSpPr/>
          <p:nvPr/>
        </p:nvGrpSpPr>
        <p:grpSpPr>
          <a:xfrm>
            <a:off x="5148651" y="1943750"/>
            <a:ext cx="431400" cy="671400"/>
            <a:chOff x="505755" y="3417283"/>
            <a:chExt cx="431400" cy="671400"/>
          </a:xfrm>
        </p:grpSpPr>
        <p:sp>
          <p:nvSpPr>
            <p:cNvPr id="1080" name="Google Shape;1080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g5ce18b1c18_1_0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g5ce18b1c18_1_0"/>
          <p:cNvGrpSpPr/>
          <p:nvPr/>
        </p:nvGrpSpPr>
        <p:grpSpPr>
          <a:xfrm>
            <a:off x="5148650" y="2930325"/>
            <a:ext cx="602700" cy="671400"/>
            <a:chOff x="505754" y="3417283"/>
            <a:chExt cx="602700" cy="671400"/>
          </a:xfrm>
        </p:grpSpPr>
        <p:sp>
          <p:nvSpPr>
            <p:cNvPr id="1083" name="Google Shape;1083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g5ce18b1c18_1_0"/>
            <p:cNvSpPr/>
            <p:nvPr/>
          </p:nvSpPr>
          <p:spPr>
            <a:xfrm>
              <a:off x="505754" y="3522208"/>
              <a:ext cx="60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n-1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g5ce18b1c18_1_0"/>
          <p:cNvGrpSpPr/>
          <p:nvPr/>
        </p:nvGrpSpPr>
        <p:grpSpPr>
          <a:xfrm>
            <a:off x="3976900" y="2930337"/>
            <a:ext cx="602700" cy="671400"/>
            <a:chOff x="505753" y="3417283"/>
            <a:chExt cx="602700" cy="671400"/>
          </a:xfrm>
        </p:grpSpPr>
        <p:sp>
          <p:nvSpPr>
            <p:cNvPr id="1086" name="Google Shape;1086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g5ce18b1c18_1_0"/>
            <p:cNvSpPr/>
            <p:nvPr/>
          </p:nvSpPr>
          <p:spPr>
            <a:xfrm>
              <a:off x="505753" y="3522196"/>
              <a:ext cx="60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n-1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g5ce18b1c18_1_0"/>
          <p:cNvGrpSpPr/>
          <p:nvPr/>
        </p:nvGrpSpPr>
        <p:grpSpPr>
          <a:xfrm>
            <a:off x="3976900" y="3916912"/>
            <a:ext cx="602700" cy="671400"/>
            <a:chOff x="505753" y="3417283"/>
            <a:chExt cx="602700" cy="671400"/>
          </a:xfrm>
        </p:grpSpPr>
        <p:sp>
          <p:nvSpPr>
            <p:cNvPr id="1089" name="Google Shape;1089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g5ce18b1c18_1_0"/>
            <p:cNvSpPr/>
            <p:nvPr/>
          </p:nvSpPr>
          <p:spPr>
            <a:xfrm>
              <a:off x="505753" y="3522196"/>
              <a:ext cx="60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n-2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g5ce18b1c18_1_0"/>
          <p:cNvGrpSpPr/>
          <p:nvPr/>
        </p:nvGrpSpPr>
        <p:grpSpPr>
          <a:xfrm>
            <a:off x="882126" y="4858125"/>
            <a:ext cx="431400" cy="671400"/>
            <a:chOff x="505755" y="3417283"/>
            <a:chExt cx="431400" cy="671400"/>
          </a:xfrm>
        </p:grpSpPr>
        <p:sp>
          <p:nvSpPr>
            <p:cNvPr id="1092" name="Google Shape;1092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g5ce18b1c18_1_0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g5ce18b1c18_1_0"/>
          <p:cNvGrpSpPr/>
          <p:nvPr/>
        </p:nvGrpSpPr>
        <p:grpSpPr>
          <a:xfrm>
            <a:off x="1837876" y="4858125"/>
            <a:ext cx="431400" cy="671400"/>
            <a:chOff x="505755" y="3417283"/>
            <a:chExt cx="431400" cy="671400"/>
          </a:xfrm>
        </p:grpSpPr>
        <p:sp>
          <p:nvSpPr>
            <p:cNvPr id="1094" name="Google Shape;1094;g5ce18b1c18_1_0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g5ce18b1c18_1_0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95" name="Google Shape;1095;g5ce18b1c18_1_0"/>
          <p:cNvCxnSpPr>
            <a:stCxn id="1064" idx="3"/>
            <a:endCxn id="1067" idx="1"/>
          </p:cNvCxnSpPr>
          <p:nvPr/>
        </p:nvCxnSpPr>
        <p:spPr>
          <a:xfrm flipH="1" rot="10800000">
            <a:off x="1313526" y="5193773"/>
            <a:ext cx="524400" cy="986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6" name="Google Shape;1096;g5ce18b1c18_1_0"/>
          <p:cNvCxnSpPr>
            <a:endCxn id="1090" idx="1"/>
          </p:cNvCxnSpPr>
          <p:nvPr/>
        </p:nvCxnSpPr>
        <p:spPr>
          <a:xfrm flipH="1" rot="10800000">
            <a:off x="2976400" y="4252675"/>
            <a:ext cx="1000500" cy="639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7" name="Google Shape;1097;g5ce18b1c18_1_0"/>
          <p:cNvCxnSpPr>
            <a:stCxn id="1090" idx="3"/>
            <a:endCxn id="1084" idx="1"/>
          </p:cNvCxnSpPr>
          <p:nvPr/>
        </p:nvCxnSpPr>
        <p:spPr>
          <a:xfrm flipH="1" rot="10800000">
            <a:off x="4579600" y="3265975"/>
            <a:ext cx="569100" cy="986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8" name="Google Shape;1098;g5ce18b1c18_1_0"/>
          <p:cNvCxnSpPr>
            <a:stCxn id="1087" idx="3"/>
            <a:endCxn id="1084" idx="1"/>
          </p:cNvCxnSpPr>
          <p:nvPr/>
        </p:nvCxnSpPr>
        <p:spPr>
          <a:xfrm>
            <a:off x="4579600" y="3266100"/>
            <a:ext cx="56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9" name="Google Shape;1099;g5ce18b1c18_1_0"/>
          <p:cNvCxnSpPr>
            <a:stCxn id="1081" idx="3"/>
            <a:endCxn id="1078" idx="1"/>
          </p:cNvCxnSpPr>
          <p:nvPr/>
        </p:nvCxnSpPr>
        <p:spPr>
          <a:xfrm>
            <a:off x="5580051" y="2279523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00" name="Google Shape;1100;g5ce18b1c18_1_0"/>
          <p:cNvCxnSpPr>
            <a:stCxn id="1084" idx="3"/>
            <a:endCxn id="1078" idx="1"/>
          </p:cNvCxnSpPr>
          <p:nvPr/>
        </p:nvCxnSpPr>
        <p:spPr>
          <a:xfrm flipH="1" rot="10800000">
            <a:off x="5751350" y="2279400"/>
            <a:ext cx="399900" cy="986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01" name="Google Shape;1101;g5ce18b1c18_1_0"/>
          <p:cNvCxnSpPr/>
          <p:nvPr/>
        </p:nvCxnSpPr>
        <p:spPr>
          <a:xfrm flipH="1" rot="10800000">
            <a:off x="2418739" y="4925298"/>
            <a:ext cx="441600" cy="23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102" name="Google Shape;1102;g5ce18b1c18_1_0"/>
          <p:cNvPicPr preferRelativeResize="0"/>
          <p:nvPr/>
        </p:nvPicPr>
        <p:blipFill rotWithShape="1">
          <a:blip r:embed="rId5">
            <a:alphaModFix/>
          </a:blip>
          <a:srcRect b="11256" l="70639" r="20337" t="30381"/>
          <a:stretch/>
        </p:blipFill>
        <p:spPr>
          <a:xfrm>
            <a:off x="7122953" y="2841425"/>
            <a:ext cx="1103798" cy="401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g5ce18b1c18_1_0"/>
          <p:cNvPicPr preferRelativeResize="0"/>
          <p:nvPr/>
        </p:nvPicPr>
        <p:blipFill rotWithShape="1">
          <a:blip r:embed="rId6">
            <a:alphaModFix/>
          </a:blip>
          <a:srcRect b="12654" l="66008" r="27118" t="36809"/>
          <a:stretch/>
        </p:blipFill>
        <p:spPr>
          <a:xfrm>
            <a:off x="6250200" y="3272725"/>
            <a:ext cx="628498" cy="2599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4" name="Google Shape;1104;g5ce18b1c18_1_0"/>
          <p:cNvCxnSpPr>
            <a:stCxn id="1077" idx="2"/>
            <a:endCxn id="1103" idx="0"/>
          </p:cNvCxnSpPr>
          <p:nvPr/>
        </p:nvCxnSpPr>
        <p:spPr>
          <a:xfrm>
            <a:off x="6338383" y="2615150"/>
            <a:ext cx="226200" cy="65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5" name="Google Shape;1105;g5ce18b1c18_1_0"/>
          <p:cNvSpPr txBox="1"/>
          <p:nvPr/>
        </p:nvSpPr>
        <p:spPr>
          <a:xfrm>
            <a:off x="3805590" y="5434675"/>
            <a:ext cx="1349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(W</a:t>
            </a:r>
            <a:r>
              <a:rPr b="0" baseline="3000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1" lang="en-US" sz="3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1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endParaRPr b="0" baseline="30000" i="1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6" name="Google Shape;1106;g5ce18b1c18_1_0"/>
          <p:cNvCxnSpPr>
            <a:endCxn id="1105" idx="0"/>
          </p:cNvCxnSpPr>
          <p:nvPr/>
        </p:nvCxnSpPr>
        <p:spPr>
          <a:xfrm>
            <a:off x="3508140" y="4774075"/>
            <a:ext cx="972300" cy="6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7" name="Google Shape;1107;g5ce18b1c18_1_0"/>
          <p:cNvCxnSpPr>
            <a:endCxn id="1105" idx="0"/>
          </p:cNvCxnSpPr>
          <p:nvPr/>
        </p:nvCxnSpPr>
        <p:spPr>
          <a:xfrm flipH="1">
            <a:off x="4480440" y="4109875"/>
            <a:ext cx="356100" cy="13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g5ce18b1c18_1_0"/>
          <p:cNvCxnSpPr>
            <a:endCxn id="1105" idx="0"/>
          </p:cNvCxnSpPr>
          <p:nvPr/>
        </p:nvCxnSpPr>
        <p:spPr>
          <a:xfrm rot="5400000">
            <a:off x="4120440" y="3490075"/>
            <a:ext cx="2304600" cy="1584600"/>
          </a:xfrm>
          <a:prstGeom prst="curvedConnector3">
            <a:avLst>
              <a:gd fmla="val 720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9" name="Google Shape;1109;g5ce18b1c18_1_0"/>
          <p:cNvCxnSpPr>
            <a:endCxn id="1105" idx="0"/>
          </p:cNvCxnSpPr>
          <p:nvPr/>
        </p:nvCxnSpPr>
        <p:spPr>
          <a:xfrm flipH="1" rot="10800000">
            <a:off x="1731240" y="5434675"/>
            <a:ext cx="2749200" cy="485400"/>
          </a:xfrm>
          <a:prstGeom prst="curvedConnector4">
            <a:avLst>
              <a:gd fmla="val 37726" name="adj1"/>
              <a:gd fmla="val 1094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0" name="Google Shape;1110;g5ce18b1c18_1_0"/>
          <p:cNvSpPr txBox="1"/>
          <p:nvPr/>
        </p:nvSpPr>
        <p:spPr>
          <a:xfrm>
            <a:off x="6361771" y="1285075"/>
            <a:ext cx="85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(W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endParaRPr b="0" baseline="3000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1" name="Google Shape;1111;g5ce18b1c18_1_0"/>
          <p:cNvCxnSpPr>
            <a:endCxn id="1110" idx="2"/>
          </p:cNvCxnSpPr>
          <p:nvPr/>
        </p:nvCxnSpPr>
        <p:spPr>
          <a:xfrm rot="10800000">
            <a:off x="6791071" y="1825075"/>
            <a:ext cx="4800" cy="26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12" name="Google Shape;1112;g5ce18b1c18_1_0"/>
          <p:cNvPicPr preferRelativeResize="0"/>
          <p:nvPr/>
        </p:nvPicPr>
        <p:blipFill rotWithShape="1">
          <a:blip r:embed="rId6">
            <a:alphaModFix/>
          </a:blip>
          <a:srcRect b="60603" l="18804" r="59290" t="32217"/>
          <a:stretch/>
        </p:blipFill>
        <p:spPr>
          <a:xfrm>
            <a:off x="325181" y="2502688"/>
            <a:ext cx="2929445" cy="5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g5ce18b1c18_1_0"/>
          <p:cNvPicPr preferRelativeResize="0"/>
          <p:nvPr/>
        </p:nvPicPr>
        <p:blipFill rotWithShape="1">
          <a:blip r:embed="rId6">
            <a:alphaModFix/>
          </a:blip>
          <a:srcRect b="48847" l="19356" r="69592" t="38035"/>
          <a:stretch/>
        </p:blipFill>
        <p:spPr>
          <a:xfrm>
            <a:off x="435088" y="3038538"/>
            <a:ext cx="1477877" cy="9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g5ce18b1c18_1_0"/>
          <p:cNvSpPr txBox="1"/>
          <p:nvPr/>
        </p:nvSpPr>
        <p:spPr>
          <a:xfrm>
            <a:off x="8002100" y="4476825"/>
            <a:ext cx="10005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3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5cede73205_1_135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Gradient Exploding / Vanishing</a:t>
            </a:r>
            <a:endParaRPr sz="3600"/>
          </a:p>
        </p:txBody>
      </p:sp>
      <p:grpSp>
        <p:nvGrpSpPr>
          <p:cNvPr id="1121" name="Google Shape;1121;g5cede73205_1_135"/>
          <p:cNvGrpSpPr/>
          <p:nvPr/>
        </p:nvGrpSpPr>
        <p:grpSpPr>
          <a:xfrm>
            <a:off x="435094" y="1501876"/>
            <a:ext cx="3604853" cy="1012722"/>
            <a:chOff x="5539144" y="5410476"/>
            <a:chExt cx="3604853" cy="1012722"/>
          </a:xfrm>
        </p:grpSpPr>
        <p:sp>
          <p:nvSpPr>
            <p:cNvPr id="1122" name="Google Shape;1122;g5cede73205_1_135"/>
            <p:cNvSpPr txBox="1"/>
            <p:nvPr/>
          </p:nvSpPr>
          <p:spPr>
            <a:xfrm>
              <a:off x="8084600" y="5760498"/>
              <a:ext cx="628500" cy="66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1" lang="en-US" sz="3000" u="none" cap="none" strike="noStrike">
                  <a:solidFill>
                    <a:srgbClr val="222222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0" baseline="30000" i="1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3" name="Google Shape;1123;g5cede73205_1_135"/>
            <p:cNvGrpSpPr/>
            <p:nvPr/>
          </p:nvGrpSpPr>
          <p:grpSpPr>
            <a:xfrm>
              <a:off x="5539144" y="5410476"/>
              <a:ext cx="3604853" cy="683100"/>
              <a:chOff x="5592847" y="608587"/>
              <a:chExt cx="3604853" cy="683100"/>
            </a:xfrm>
          </p:grpSpPr>
          <p:grpSp>
            <p:nvGrpSpPr>
              <p:cNvPr id="1124" name="Google Shape;1124;g5cede73205_1_135"/>
              <p:cNvGrpSpPr/>
              <p:nvPr/>
            </p:nvGrpSpPr>
            <p:grpSpPr>
              <a:xfrm>
                <a:off x="5592847" y="614411"/>
                <a:ext cx="425100" cy="671400"/>
                <a:chOff x="508960" y="3417283"/>
                <a:chExt cx="425100" cy="671400"/>
              </a:xfrm>
            </p:grpSpPr>
            <p:sp>
              <p:nvSpPr>
                <p:cNvPr id="1125" name="Google Shape;1125;g5cede73205_1_135"/>
                <p:cNvSpPr/>
                <p:nvPr/>
              </p:nvSpPr>
              <p:spPr>
                <a:xfrm>
                  <a:off x="557212" y="3417283"/>
                  <a:ext cx="271500" cy="671400"/>
                </a:xfrm>
                <a:prstGeom prst="rect">
                  <a:avLst/>
                </a:prstGeom>
                <a:gradFill>
                  <a:gsLst>
                    <a:gs pos="0">
                      <a:srgbClr val="B0CAE9"/>
                    </a:gs>
                    <a:gs pos="50000">
                      <a:srgbClr val="A1C1E4"/>
                    </a:gs>
                    <a:gs pos="100000">
                      <a:srgbClr val="90B8E4"/>
                    </a:gs>
                  </a:gsLst>
                  <a:lin ang="5400012" scaled="0"/>
                </a:gradFill>
                <a:ln cap="flat" cmpd="sng" w="9525">
                  <a:solidFill>
                    <a:srgbClr val="5B9BD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g5cede73205_1_135"/>
                <p:cNvSpPr/>
                <p:nvPr/>
              </p:nvSpPr>
              <p:spPr>
                <a:xfrm>
                  <a:off x="508960" y="3522206"/>
                  <a:ext cx="42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r>
                    <a:rPr b="0" baseline="3000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27" name="Google Shape;1127;g5cede73205_1_135"/>
              <p:cNvSpPr/>
              <p:nvPr/>
            </p:nvSpPr>
            <p:spPr>
              <a:xfrm>
                <a:off x="6394376" y="608587"/>
                <a:ext cx="966000" cy="6831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-7077" l="0" r="0" t="-16808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28" name="Google Shape;1128;g5cede73205_1_135"/>
              <p:cNvCxnSpPr/>
              <p:nvPr/>
            </p:nvCxnSpPr>
            <p:spPr>
              <a:xfrm>
                <a:off x="5960032" y="950166"/>
                <a:ext cx="417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9" name="Google Shape;1129;g5cede73205_1_135"/>
              <p:cNvCxnSpPr/>
              <p:nvPr/>
            </p:nvCxnSpPr>
            <p:spPr>
              <a:xfrm>
                <a:off x="7360281" y="944959"/>
                <a:ext cx="417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grpSp>
            <p:nvGrpSpPr>
              <p:cNvPr id="1130" name="Google Shape;1130;g5cede73205_1_135"/>
              <p:cNvGrpSpPr/>
              <p:nvPr/>
            </p:nvGrpSpPr>
            <p:grpSpPr>
              <a:xfrm>
                <a:off x="7760154" y="614411"/>
                <a:ext cx="431400" cy="671400"/>
                <a:chOff x="505755" y="3417283"/>
                <a:chExt cx="431400" cy="671400"/>
              </a:xfrm>
            </p:grpSpPr>
            <p:sp>
              <p:nvSpPr>
                <p:cNvPr id="1131" name="Google Shape;1131;g5cede73205_1_135"/>
                <p:cNvSpPr/>
                <p:nvPr/>
              </p:nvSpPr>
              <p:spPr>
                <a:xfrm>
                  <a:off x="557212" y="3417283"/>
                  <a:ext cx="271500" cy="671400"/>
                </a:xfrm>
                <a:prstGeom prst="rect">
                  <a:avLst/>
                </a:prstGeom>
                <a:gradFill>
                  <a:gsLst>
                    <a:gs pos="0">
                      <a:srgbClr val="FFDC9B"/>
                    </a:gs>
                    <a:gs pos="50000">
                      <a:srgbClr val="FFD68D"/>
                    </a:gs>
                    <a:gs pos="100000">
                      <a:srgbClr val="FFD478"/>
                    </a:gs>
                  </a:gsLst>
                  <a:lin ang="5400012" scaled="0"/>
                </a:gradFill>
                <a:ln cap="flat" cmpd="sng" w="9525">
                  <a:solidFill>
                    <a:srgbClr val="FFC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g5cede73205_1_135"/>
                <p:cNvSpPr/>
                <p:nvPr/>
              </p:nvSpPr>
              <p:spPr>
                <a:xfrm>
                  <a:off x="505755" y="3522206"/>
                  <a:ext cx="4314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r>
                    <a:rPr b="0" baseline="30000" i="0" lang="en-US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  <a:endParaRPr b="0" baseline="3000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33" name="Google Shape;1133;g5cede73205_1_135"/>
              <p:cNvSpPr/>
              <p:nvPr/>
            </p:nvSpPr>
            <p:spPr>
              <a:xfrm>
                <a:off x="8779800" y="614411"/>
                <a:ext cx="271500" cy="671400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12" scaled="0"/>
              </a:gradFill>
              <a:ln cap="flat" cmpd="sng" w="9525">
                <a:solidFill>
                  <a:srgbClr val="ED7D3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baseline="3000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g5cede73205_1_135"/>
              <p:cNvSpPr txBox="1"/>
              <p:nvPr/>
            </p:nvSpPr>
            <p:spPr>
              <a:xfrm>
                <a:off x="8779800" y="776419"/>
                <a:ext cx="417900" cy="3693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-26667" l="-17645" r="-45571" t="-18327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g5cede73205_1_135"/>
              <p:cNvSpPr/>
              <p:nvPr/>
            </p:nvSpPr>
            <p:spPr>
              <a:xfrm>
                <a:off x="8116025" y="879980"/>
                <a:ext cx="602700" cy="180900"/>
              </a:xfrm>
              <a:prstGeom prst="leftRight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6" name="Google Shape;1136;g5cede73205_1_135"/>
          <p:cNvGrpSpPr/>
          <p:nvPr/>
        </p:nvGrpSpPr>
        <p:grpSpPr>
          <a:xfrm>
            <a:off x="882126" y="5844700"/>
            <a:ext cx="431400" cy="671400"/>
            <a:chOff x="505755" y="3417283"/>
            <a:chExt cx="431400" cy="671400"/>
          </a:xfrm>
        </p:grpSpPr>
        <p:sp>
          <p:nvSpPr>
            <p:cNvPr id="1137" name="Google Shape;1137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g5cede73205_1_135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9" name="Google Shape;1139;g5cede73205_1_135"/>
          <p:cNvCxnSpPr>
            <a:stCxn id="1140" idx="3"/>
            <a:endCxn id="1141" idx="1"/>
          </p:cNvCxnSpPr>
          <p:nvPr/>
        </p:nvCxnSpPr>
        <p:spPr>
          <a:xfrm>
            <a:off x="1313526" y="5193898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2" name="Google Shape;1142;g5cede73205_1_135"/>
          <p:cNvSpPr txBox="1"/>
          <p:nvPr/>
        </p:nvSpPr>
        <p:spPr>
          <a:xfrm>
            <a:off x="7360600" y="2267623"/>
            <a:ext cx="628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3000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3" name="Google Shape;1143;g5cede73205_1_135"/>
          <p:cNvCxnSpPr/>
          <p:nvPr/>
        </p:nvCxnSpPr>
        <p:spPr>
          <a:xfrm>
            <a:off x="6582578" y="2253973"/>
            <a:ext cx="41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44" name="Google Shape;1144;g5cede73205_1_135"/>
          <p:cNvGrpSpPr/>
          <p:nvPr/>
        </p:nvGrpSpPr>
        <p:grpSpPr>
          <a:xfrm>
            <a:off x="6982451" y="1923425"/>
            <a:ext cx="431400" cy="671400"/>
            <a:chOff x="505755" y="3417283"/>
            <a:chExt cx="431400" cy="671400"/>
          </a:xfrm>
        </p:grpSpPr>
        <p:sp>
          <p:nvSpPr>
            <p:cNvPr id="1145" name="Google Shape;1145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g5cede73205_1_135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7" name="Google Shape;1147;g5cede73205_1_135"/>
          <p:cNvSpPr/>
          <p:nvPr/>
        </p:nvSpPr>
        <p:spPr>
          <a:xfrm>
            <a:off x="8002097" y="1923425"/>
            <a:ext cx="271500" cy="671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rgbClr val="ED7D3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baseline="3000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g5cede73205_1_135"/>
          <p:cNvSpPr txBox="1"/>
          <p:nvPr/>
        </p:nvSpPr>
        <p:spPr>
          <a:xfrm>
            <a:off x="8002097" y="2085433"/>
            <a:ext cx="4179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7" l="-17645" r="-45571" t="-183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g5cede73205_1_135"/>
          <p:cNvSpPr/>
          <p:nvPr/>
        </p:nvSpPr>
        <p:spPr>
          <a:xfrm>
            <a:off x="7338322" y="2188994"/>
            <a:ext cx="602700" cy="180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0" name="Google Shape;1150;g5cede73205_1_135"/>
          <p:cNvGrpSpPr/>
          <p:nvPr/>
        </p:nvGrpSpPr>
        <p:grpSpPr>
          <a:xfrm>
            <a:off x="6151176" y="1943750"/>
            <a:ext cx="431400" cy="671400"/>
            <a:chOff x="505755" y="3417283"/>
            <a:chExt cx="431400" cy="671400"/>
          </a:xfrm>
        </p:grpSpPr>
        <p:sp>
          <p:nvSpPr>
            <p:cNvPr id="1151" name="Google Shape;1151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g5cede73205_1_135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g5cede73205_1_135"/>
          <p:cNvGrpSpPr/>
          <p:nvPr/>
        </p:nvGrpSpPr>
        <p:grpSpPr>
          <a:xfrm>
            <a:off x="5148651" y="1943750"/>
            <a:ext cx="431400" cy="671400"/>
            <a:chOff x="505755" y="3417283"/>
            <a:chExt cx="431400" cy="671400"/>
          </a:xfrm>
        </p:grpSpPr>
        <p:sp>
          <p:nvSpPr>
            <p:cNvPr id="1154" name="Google Shape;1154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g5cede73205_1_135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g5cede73205_1_135"/>
          <p:cNvGrpSpPr/>
          <p:nvPr/>
        </p:nvGrpSpPr>
        <p:grpSpPr>
          <a:xfrm>
            <a:off x="5148650" y="2930325"/>
            <a:ext cx="602700" cy="671400"/>
            <a:chOff x="505754" y="3417283"/>
            <a:chExt cx="602700" cy="671400"/>
          </a:xfrm>
        </p:grpSpPr>
        <p:sp>
          <p:nvSpPr>
            <p:cNvPr id="1157" name="Google Shape;1157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g5cede73205_1_135"/>
            <p:cNvSpPr/>
            <p:nvPr/>
          </p:nvSpPr>
          <p:spPr>
            <a:xfrm>
              <a:off x="505754" y="3522208"/>
              <a:ext cx="60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n-1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g5cede73205_1_135"/>
          <p:cNvGrpSpPr/>
          <p:nvPr/>
        </p:nvGrpSpPr>
        <p:grpSpPr>
          <a:xfrm>
            <a:off x="3976900" y="2930337"/>
            <a:ext cx="602700" cy="671400"/>
            <a:chOff x="505753" y="3417283"/>
            <a:chExt cx="602700" cy="671400"/>
          </a:xfrm>
        </p:grpSpPr>
        <p:sp>
          <p:nvSpPr>
            <p:cNvPr id="1160" name="Google Shape;1160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g5cede73205_1_135"/>
            <p:cNvSpPr/>
            <p:nvPr/>
          </p:nvSpPr>
          <p:spPr>
            <a:xfrm>
              <a:off x="505753" y="3522196"/>
              <a:ext cx="60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n-1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g5cede73205_1_135"/>
          <p:cNvGrpSpPr/>
          <p:nvPr/>
        </p:nvGrpSpPr>
        <p:grpSpPr>
          <a:xfrm>
            <a:off x="3976900" y="3916912"/>
            <a:ext cx="602700" cy="671400"/>
            <a:chOff x="505753" y="3417283"/>
            <a:chExt cx="602700" cy="671400"/>
          </a:xfrm>
        </p:grpSpPr>
        <p:sp>
          <p:nvSpPr>
            <p:cNvPr id="1163" name="Google Shape;1163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g5cede73205_1_135"/>
            <p:cNvSpPr/>
            <p:nvPr/>
          </p:nvSpPr>
          <p:spPr>
            <a:xfrm>
              <a:off x="505753" y="3522196"/>
              <a:ext cx="60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n-2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g5cede73205_1_135"/>
          <p:cNvGrpSpPr/>
          <p:nvPr/>
        </p:nvGrpSpPr>
        <p:grpSpPr>
          <a:xfrm>
            <a:off x="882126" y="4858125"/>
            <a:ext cx="431400" cy="671400"/>
            <a:chOff x="505755" y="3417283"/>
            <a:chExt cx="431400" cy="671400"/>
          </a:xfrm>
        </p:grpSpPr>
        <p:sp>
          <p:nvSpPr>
            <p:cNvPr id="1166" name="Google Shape;1166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g5cede73205_1_135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g5cede73205_1_135"/>
          <p:cNvGrpSpPr/>
          <p:nvPr/>
        </p:nvGrpSpPr>
        <p:grpSpPr>
          <a:xfrm>
            <a:off x="1837876" y="4858125"/>
            <a:ext cx="431400" cy="671400"/>
            <a:chOff x="505755" y="3417283"/>
            <a:chExt cx="431400" cy="671400"/>
          </a:xfrm>
        </p:grpSpPr>
        <p:sp>
          <p:nvSpPr>
            <p:cNvPr id="1168" name="Google Shape;1168;g5cede73205_1_135"/>
            <p:cNvSpPr/>
            <p:nvPr/>
          </p:nvSpPr>
          <p:spPr>
            <a:xfrm>
              <a:off x="557212" y="3417283"/>
              <a:ext cx="271500" cy="6714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g5cede73205_1_135"/>
            <p:cNvSpPr/>
            <p:nvPr/>
          </p:nvSpPr>
          <p:spPr>
            <a:xfrm>
              <a:off x="505755" y="3522206"/>
              <a:ext cx="43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baseline="3000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69" name="Google Shape;1169;g5cede73205_1_135"/>
          <p:cNvCxnSpPr>
            <a:stCxn id="1138" idx="3"/>
            <a:endCxn id="1141" idx="1"/>
          </p:cNvCxnSpPr>
          <p:nvPr/>
        </p:nvCxnSpPr>
        <p:spPr>
          <a:xfrm flipH="1" rot="10800000">
            <a:off x="1313526" y="5193773"/>
            <a:ext cx="524400" cy="986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0" name="Google Shape;1170;g5cede73205_1_135"/>
          <p:cNvCxnSpPr>
            <a:endCxn id="1164" idx="1"/>
          </p:cNvCxnSpPr>
          <p:nvPr/>
        </p:nvCxnSpPr>
        <p:spPr>
          <a:xfrm flipH="1" rot="10800000">
            <a:off x="2976400" y="4252675"/>
            <a:ext cx="1000500" cy="639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1" name="Google Shape;1171;g5cede73205_1_135"/>
          <p:cNvCxnSpPr>
            <a:stCxn id="1164" idx="3"/>
            <a:endCxn id="1158" idx="1"/>
          </p:cNvCxnSpPr>
          <p:nvPr/>
        </p:nvCxnSpPr>
        <p:spPr>
          <a:xfrm flipH="1" rot="10800000">
            <a:off x="4579600" y="3265975"/>
            <a:ext cx="569100" cy="986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2" name="Google Shape;1172;g5cede73205_1_135"/>
          <p:cNvCxnSpPr>
            <a:stCxn id="1161" idx="3"/>
            <a:endCxn id="1158" idx="1"/>
          </p:cNvCxnSpPr>
          <p:nvPr/>
        </p:nvCxnSpPr>
        <p:spPr>
          <a:xfrm>
            <a:off x="4579600" y="3266100"/>
            <a:ext cx="56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3" name="Google Shape;1173;g5cede73205_1_135"/>
          <p:cNvCxnSpPr>
            <a:stCxn id="1155" idx="3"/>
            <a:endCxn id="1152" idx="1"/>
          </p:cNvCxnSpPr>
          <p:nvPr/>
        </p:nvCxnSpPr>
        <p:spPr>
          <a:xfrm>
            <a:off x="5580051" y="2279523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4" name="Google Shape;1174;g5cede73205_1_135"/>
          <p:cNvCxnSpPr>
            <a:stCxn id="1158" idx="3"/>
            <a:endCxn id="1152" idx="1"/>
          </p:cNvCxnSpPr>
          <p:nvPr/>
        </p:nvCxnSpPr>
        <p:spPr>
          <a:xfrm flipH="1" rot="10800000">
            <a:off x="5751350" y="2279400"/>
            <a:ext cx="399900" cy="986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5" name="Google Shape;1175;g5cede73205_1_135"/>
          <p:cNvCxnSpPr/>
          <p:nvPr/>
        </p:nvCxnSpPr>
        <p:spPr>
          <a:xfrm flipH="1" rot="10800000">
            <a:off x="2418739" y="4925298"/>
            <a:ext cx="441600" cy="23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176" name="Google Shape;1176;g5cede73205_1_135"/>
          <p:cNvPicPr preferRelativeResize="0"/>
          <p:nvPr/>
        </p:nvPicPr>
        <p:blipFill rotWithShape="1">
          <a:blip r:embed="rId5">
            <a:alphaModFix/>
          </a:blip>
          <a:srcRect b="11256" l="70639" r="20337" t="30381"/>
          <a:stretch/>
        </p:blipFill>
        <p:spPr>
          <a:xfrm>
            <a:off x="7122953" y="2841425"/>
            <a:ext cx="1103798" cy="40165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g5cede73205_1_135"/>
          <p:cNvSpPr txBox="1"/>
          <p:nvPr/>
        </p:nvSpPr>
        <p:spPr>
          <a:xfrm>
            <a:off x="5642013" y="4792588"/>
            <a:ext cx="1295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W=(W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endParaRPr b="0" baseline="3000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8" name="Google Shape;1178;g5cede73205_1_135"/>
          <p:cNvCxnSpPr>
            <a:endCxn id="1177" idx="0"/>
          </p:cNvCxnSpPr>
          <p:nvPr/>
        </p:nvCxnSpPr>
        <p:spPr>
          <a:xfrm flipH="1" rot="10800000">
            <a:off x="1693563" y="4792588"/>
            <a:ext cx="4596300" cy="1200300"/>
          </a:xfrm>
          <a:prstGeom prst="curvedConnector4">
            <a:avLst>
              <a:gd fmla="val 42952" name="adj1"/>
              <a:gd fmla="val 857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9" name="Google Shape;1179;g5cede73205_1_135"/>
          <p:cNvSpPr txBox="1"/>
          <p:nvPr/>
        </p:nvSpPr>
        <p:spPr>
          <a:xfrm>
            <a:off x="6361771" y="1285075"/>
            <a:ext cx="858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(W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endParaRPr b="0" baseline="3000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0" name="Google Shape;1180;g5cede73205_1_135"/>
          <p:cNvCxnSpPr>
            <a:endCxn id="1179" idx="2"/>
          </p:cNvCxnSpPr>
          <p:nvPr/>
        </p:nvCxnSpPr>
        <p:spPr>
          <a:xfrm rot="10800000">
            <a:off x="6791071" y="1825075"/>
            <a:ext cx="4800" cy="26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81" name="Google Shape;1181;g5cede73205_1_135"/>
          <p:cNvPicPr preferRelativeResize="0"/>
          <p:nvPr/>
        </p:nvPicPr>
        <p:blipFill rotWithShape="1">
          <a:blip r:embed="rId6">
            <a:alphaModFix/>
          </a:blip>
          <a:srcRect b="60603" l="18804" r="59290" t="32217"/>
          <a:stretch/>
        </p:blipFill>
        <p:spPr>
          <a:xfrm>
            <a:off x="325181" y="2502688"/>
            <a:ext cx="2929445" cy="5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g5cede73205_1_135"/>
          <p:cNvPicPr preferRelativeResize="0"/>
          <p:nvPr/>
        </p:nvPicPr>
        <p:blipFill rotWithShape="1">
          <a:blip r:embed="rId6">
            <a:alphaModFix/>
          </a:blip>
          <a:srcRect b="48847" l="19356" r="69592" t="38035"/>
          <a:stretch/>
        </p:blipFill>
        <p:spPr>
          <a:xfrm>
            <a:off x="435088" y="3038538"/>
            <a:ext cx="1477877" cy="9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g5cede73205_1_135"/>
          <p:cNvSpPr txBox="1"/>
          <p:nvPr/>
        </p:nvSpPr>
        <p:spPr>
          <a:xfrm>
            <a:off x="8002100" y="4476825"/>
            <a:ext cx="10005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36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4" name="Google Shape;1184;g5cede73205_1_135"/>
          <p:cNvCxnSpPr>
            <a:endCxn id="1177" idx="0"/>
          </p:cNvCxnSpPr>
          <p:nvPr/>
        </p:nvCxnSpPr>
        <p:spPr>
          <a:xfrm>
            <a:off x="6094263" y="3468988"/>
            <a:ext cx="195600" cy="13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5" name="Google Shape;1185;g5cede73205_1_135"/>
          <p:cNvSpPr txBox="1"/>
          <p:nvPr/>
        </p:nvSpPr>
        <p:spPr>
          <a:xfrm>
            <a:off x="6122900" y="2538938"/>
            <a:ext cx="628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g5cede73205_1_135"/>
          <p:cNvSpPr txBox="1"/>
          <p:nvPr/>
        </p:nvSpPr>
        <p:spPr>
          <a:xfrm>
            <a:off x="5090600" y="3487450"/>
            <a:ext cx="718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g5cede73205_1_135"/>
          <p:cNvSpPr txBox="1"/>
          <p:nvPr/>
        </p:nvSpPr>
        <p:spPr>
          <a:xfrm>
            <a:off x="3858825" y="4512100"/>
            <a:ext cx="718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8" name="Google Shape;1188;g5cede73205_1_135"/>
          <p:cNvCxnSpPr>
            <a:endCxn id="1177" idx="0"/>
          </p:cNvCxnSpPr>
          <p:nvPr/>
        </p:nvCxnSpPr>
        <p:spPr>
          <a:xfrm>
            <a:off x="4998063" y="4431988"/>
            <a:ext cx="12918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9" name="Google Shape;1189;g5cede73205_1_135"/>
          <p:cNvSpPr txBox="1"/>
          <p:nvPr/>
        </p:nvSpPr>
        <p:spPr>
          <a:xfrm>
            <a:off x="5148693" y="5998425"/>
            <a:ext cx="172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=W δ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g5cede73205_1_135"/>
          <p:cNvSpPr txBox="1"/>
          <p:nvPr/>
        </p:nvSpPr>
        <p:spPr>
          <a:xfrm>
            <a:off x="2418751" y="5990600"/>
            <a:ext cx="199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=W </a:t>
            </a:r>
            <a:r>
              <a:rPr b="0" baseline="30000" i="1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baseline="30000" i="1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1" name="Google Shape;1191;g5cede73205_1_135"/>
          <p:cNvCxnSpPr>
            <a:stCxn id="1189" idx="1"/>
            <a:endCxn id="1190" idx="3"/>
          </p:cNvCxnSpPr>
          <p:nvPr/>
        </p:nvCxnSpPr>
        <p:spPr>
          <a:xfrm rot="10800000">
            <a:off x="4410093" y="6310275"/>
            <a:ext cx="738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2" name="Google Shape;1192;g5cede73205_1_135"/>
          <p:cNvSpPr txBox="1"/>
          <p:nvPr/>
        </p:nvSpPr>
        <p:spPr>
          <a:xfrm>
            <a:off x="13251050" y="521407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3" name="Google Shape;1193;g5cede73205_1_135"/>
          <p:cNvCxnSpPr>
            <a:stCxn id="1185" idx="1"/>
            <a:endCxn id="1186" idx="3"/>
          </p:cNvCxnSpPr>
          <p:nvPr/>
        </p:nvCxnSpPr>
        <p:spPr>
          <a:xfrm flipH="1">
            <a:off x="5809400" y="2858588"/>
            <a:ext cx="313500" cy="94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4" name="Google Shape;1194;g5cede73205_1_135"/>
          <p:cNvCxnSpPr>
            <a:stCxn id="1186" idx="1"/>
            <a:endCxn id="1187" idx="3"/>
          </p:cNvCxnSpPr>
          <p:nvPr/>
        </p:nvCxnSpPr>
        <p:spPr>
          <a:xfrm flipH="1">
            <a:off x="4577600" y="3807100"/>
            <a:ext cx="513000" cy="102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5" name="Google Shape;1195;g5cede73205_1_135"/>
          <p:cNvCxnSpPr>
            <a:stCxn id="1187" idx="1"/>
          </p:cNvCxnSpPr>
          <p:nvPr/>
        </p:nvCxnSpPr>
        <p:spPr>
          <a:xfrm flipH="1">
            <a:off x="2590425" y="4831750"/>
            <a:ext cx="1268400" cy="8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Google Shape;1201;g5ce18b1c18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97050"/>
            <a:ext cx="9144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2" name="Google Shape;1202;g5ce18b1c18_1_4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LSTM BPTT</a:t>
            </a:r>
            <a:endParaRPr sz="3600"/>
          </a:p>
        </p:txBody>
      </p:sp>
      <p:sp>
        <p:nvSpPr>
          <p:cNvPr id="1203" name="Google Shape;1203;g5ce18b1c18_1_4"/>
          <p:cNvSpPr txBox="1"/>
          <p:nvPr/>
        </p:nvSpPr>
        <p:spPr>
          <a:xfrm>
            <a:off x="2564175" y="2183250"/>
            <a:ext cx="775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3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b="0" i="0" sz="3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g5ce18b1c18_1_4"/>
          <p:cNvSpPr txBox="1"/>
          <p:nvPr/>
        </p:nvSpPr>
        <p:spPr>
          <a:xfrm>
            <a:off x="5645600" y="2183252"/>
            <a:ext cx="617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3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3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5" name="Google Shape;1205;g5ce18b1c18_1_4"/>
          <p:cNvCxnSpPr/>
          <p:nvPr/>
        </p:nvCxnSpPr>
        <p:spPr>
          <a:xfrm rot="10800000">
            <a:off x="4533200" y="3022250"/>
            <a:ext cx="4201200" cy="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6" name="Google Shape;1206;g5ce18b1c18_1_4"/>
          <p:cNvCxnSpPr/>
          <p:nvPr/>
        </p:nvCxnSpPr>
        <p:spPr>
          <a:xfrm flipH="1">
            <a:off x="3550250" y="3023150"/>
            <a:ext cx="6177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7" name="Google Shape;1207;g5ce18b1c18_1_4"/>
          <p:cNvCxnSpPr/>
          <p:nvPr/>
        </p:nvCxnSpPr>
        <p:spPr>
          <a:xfrm rot="10800000">
            <a:off x="628650" y="3023450"/>
            <a:ext cx="2625300" cy="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RNN reduce complexity?</a:t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1443037" y="3709987"/>
            <a:ext cx="930275" cy="9302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477837" y="3709987"/>
            <a:ext cx="508000" cy="930275"/>
          </a:xfrm>
          <a:prstGeom prst="rect">
            <a:avLst/>
          </a:prstGeom>
          <a:solidFill>
            <a:srgbClr val="C4C4D6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2797175" y="3732212"/>
            <a:ext cx="508000" cy="931862"/>
          </a:xfrm>
          <a:prstGeom prst="rect">
            <a:avLst/>
          </a:prstGeom>
          <a:solidFill>
            <a:srgbClr val="C4C4D6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1447800" y="2819400"/>
            <a:ext cx="931862" cy="46513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1443037" y="5032375"/>
            <a:ext cx="930275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"/>
          <p:cNvCxnSpPr/>
          <p:nvPr/>
        </p:nvCxnSpPr>
        <p:spPr>
          <a:xfrm>
            <a:off x="1036637" y="4181475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3"/>
          <p:cNvCxnSpPr/>
          <p:nvPr/>
        </p:nvCxnSpPr>
        <p:spPr>
          <a:xfrm>
            <a:off x="2408237" y="419893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3"/>
          <p:cNvCxnSpPr/>
          <p:nvPr/>
        </p:nvCxnSpPr>
        <p:spPr>
          <a:xfrm rot="-5400000">
            <a:off x="1731168" y="3501231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3"/>
          <p:cNvCxnSpPr/>
          <p:nvPr/>
        </p:nvCxnSpPr>
        <p:spPr>
          <a:xfrm rot="-5400000">
            <a:off x="1730375" y="4835525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3"/>
          <p:cNvSpPr txBox="1"/>
          <p:nvPr/>
        </p:nvSpPr>
        <p:spPr>
          <a:xfrm>
            <a:off x="3729037" y="3738562"/>
            <a:ext cx="930275" cy="93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5083175" y="3762375"/>
            <a:ext cx="508000" cy="930275"/>
          </a:xfrm>
          <a:prstGeom prst="rect">
            <a:avLst/>
          </a:prstGeom>
          <a:solidFill>
            <a:srgbClr val="C4C4D6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3729037" y="2852737"/>
            <a:ext cx="930275" cy="466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3729037" y="5060950"/>
            <a:ext cx="930275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"/>
          <p:cNvCxnSpPr/>
          <p:nvPr/>
        </p:nvCxnSpPr>
        <p:spPr>
          <a:xfrm>
            <a:off x="3322637" y="4210050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3"/>
          <p:cNvCxnSpPr/>
          <p:nvPr/>
        </p:nvCxnSpPr>
        <p:spPr>
          <a:xfrm>
            <a:off x="4694237" y="422751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3"/>
          <p:cNvCxnSpPr/>
          <p:nvPr/>
        </p:nvCxnSpPr>
        <p:spPr>
          <a:xfrm rot="-5400000">
            <a:off x="4016375" y="3530600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3"/>
          <p:cNvCxnSpPr/>
          <p:nvPr/>
        </p:nvCxnSpPr>
        <p:spPr>
          <a:xfrm rot="-5400000">
            <a:off x="4017168" y="4864893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" name="Google Shape;179;p3"/>
          <p:cNvSpPr txBox="1"/>
          <p:nvPr/>
        </p:nvSpPr>
        <p:spPr>
          <a:xfrm>
            <a:off x="6048375" y="3743325"/>
            <a:ext cx="931862" cy="93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7402512" y="3767137"/>
            <a:ext cx="508000" cy="930275"/>
          </a:xfrm>
          <a:prstGeom prst="rect">
            <a:avLst/>
          </a:prstGeom>
          <a:solidFill>
            <a:srgbClr val="C4C4D6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6048375" y="2857500"/>
            <a:ext cx="931862" cy="466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6048375" y="5065712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"/>
          <p:cNvCxnSpPr/>
          <p:nvPr/>
        </p:nvCxnSpPr>
        <p:spPr>
          <a:xfrm>
            <a:off x="5641975" y="421481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3"/>
          <p:cNvCxnSpPr/>
          <p:nvPr/>
        </p:nvCxnSpPr>
        <p:spPr>
          <a:xfrm>
            <a:off x="7013575" y="4232275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3"/>
          <p:cNvCxnSpPr/>
          <p:nvPr/>
        </p:nvCxnSpPr>
        <p:spPr>
          <a:xfrm rot="-5400000">
            <a:off x="6335712" y="3535362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3"/>
          <p:cNvCxnSpPr/>
          <p:nvPr/>
        </p:nvCxnSpPr>
        <p:spPr>
          <a:xfrm rot="-5400000">
            <a:off x="6336506" y="4869656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" name="Google Shape;187;p3"/>
          <p:cNvSpPr txBox="1"/>
          <p:nvPr/>
        </p:nvSpPr>
        <p:spPr>
          <a:xfrm>
            <a:off x="7991475" y="3913187"/>
            <a:ext cx="930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5083175" y="5921375"/>
            <a:ext cx="4106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Only need one function 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5589587" y="1663700"/>
            <a:ext cx="3248025" cy="708025"/>
          </a:xfrm>
          <a:prstGeom prst="rect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00" scaled="0"/>
          </a:gradFill>
          <a:ln cap="flat" cmpd="sng" w="9525">
            <a:solidFill>
              <a:srgbClr val="D4D3E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and h’ are vectors with the same dimension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381000" y="15240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function f: h’,y=f(h,x)</a:t>
            </a:r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995113" y="5683650"/>
            <a:ext cx="18261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1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1" lang="en-US" sz="30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vector</a:t>
            </a:r>
            <a:endParaRPr b="0" baseline="30000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baseline="30000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cf11032c5_0_694"/>
          <p:cNvSpPr txBox="1"/>
          <p:nvPr>
            <p:ph type="title"/>
          </p:nvPr>
        </p:nvSpPr>
        <p:spPr>
          <a:xfrm>
            <a:off x="25400" y="304800"/>
            <a:ext cx="439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LSTM </a:t>
            </a:r>
            <a:r>
              <a:rPr b="0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BPTT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flow</a:t>
            </a:r>
            <a:endParaRPr/>
          </a:p>
        </p:txBody>
      </p:sp>
      <p:grpSp>
        <p:nvGrpSpPr>
          <p:cNvPr id="1213" name="Google Shape;1213;g5cf11032c5_0_694"/>
          <p:cNvGrpSpPr/>
          <p:nvPr/>
        </p:nvGrpSpPr>
        <p:grpSpPr>
          <a:xfrm>
            <a:off x="2444623" y="5832438"/>
            <a:ext cx="907954" cy="460407"/>
            <a:chOff x="4765592" y="6396335"/>
            <a:chExt cx="907500" cy="461700"/>
          </a:xfrm>
        </p:grpSpPr>
        <p:sp>
          <p:nvSpPr>
            <p:cNvPr id="1214" name="Google Shape;1214;g5cf11032c5_0_694"/>
            <p:cNvSpPr txBox="1"/>
            <p:nvPr/>
          </p:nvSpPr>
          <p:spPr>
            <a:xfrm>
              <a:off x="4822712" y="6442502"/>
              <a:ext cx="720300" cy="369300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5cf11032c5_0_694"/>
            <p:cNvSpPr txBox="1"/>
            <p:nvPr/>
          </p:nvSpPr>
          <p:spPr>
            <a:xfrm>
              <a:off x="4765592" y="6396335"/>
              <a:ext cx="907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6" name="Google Shape;1216;g5cf11032c5_0_694"/>
          <p:cNvSpPr txBox="1"/>
          <p:nvPr/>
        </p:nvSpPr>
        <p:spPr>
          <a:xfrm>
            <a:off x="2525712" y="4424362"/>
            <a:ext cx="719100" cy="4317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12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g5cf11032c5_0_694"/>
          <p:cNvSpPr/>
          <p:nvPr/>
        </p:nvSpPr>
        <p:spPr>
          <a:xfrm>
            <a:off x="1632507" y="44244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g5cf11032c5_0_694"/>
          <p:cNvSpPr/>
          <p:nvPr/>
        </p:nvSpPr>
        <p:spPr>
          <a:xfrm>
            <a:off x="2197100" y="3570287"/>
            <a:ext cx="438300" cy="438300"/>
          </a:xfrm>
          <a:prstGeom prst="ellipse">
            <a:avLst/>
          </a:prstGeom>
          <a:solidFill>
            <a:srgbClr val="F3F3F3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g5cf11032c5_0_694"/>
          <p:cNvSpPr/>
          <p:nvPr/>
        </p:nvSpPr>
        <p:spPr>
          <a:xfrm>
            <a:off x="748047" y="442449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g5cf11032c5_0_694"/>
          <p:cNvSpPr/>
          <p:nvPr/>
        </p:nvSpPr>
        <p:spPr>
          <a:xfrm>
            <a:off x="3409813" y="4429688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g5cf11032c5_0_694"/>
          <p:cNvSpPr/>
          <p:nvPr/>
        </p:nvSpPr>
        <p:spPr>
          <a:xfrm>
            <a:off x="838200" y="2743200"/>
            <a:ext cx="438300" cy="438300"/>
          </a:xfrm>
          <a:prstGeom prst="ellipse">
            <a:avLst/>
          </a:prstGeom>
          <a:solidFill>
            <a:srgbClr val="F3F3F3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2" name="Google Shape;1222;g5cf11032c5_0_694"/>
          <p:cNvGrpSpPr/>
          <p:nvPr/>
        </p:nvGrpSpPr>
        <p:grpSpPr>
          <a:xfrm>
            <a:off x="2185987" y="2724150"/>
            <a:ext cx="438300" cy="438300"/>
            <a:chOff x="6656524" y="2699227"/>
            <a:chExt cx="438300" cy="438300"/>
          </a:xfrm>
        </p:grpSpPr>
        <p:sp>
          <p:nvSpPr>
            <p:cNvPr id="1223" name="Google Shape;1223;g5cf11032c5_0_694"/>
            <p:cNvSpPr/>
            <p:nvPr/>
          </p:nvSpPr>
          <p:spPr>
            <a:xfrm>
              <a:off x="6656524" y="2699227"/>
              <a:ext cx="438300" cy="43830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5cf11032c5_0_694"/>
            <p:cNvSpPr txBox="1"/>
            <p:nvPr/>
          </p:nvSpPr>
          <p:spPr>
            <a:xfrm>
              <a:off x="6766595" y="2808578"/>
              <a:ext cx="283800" cy="27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4248" l="-8328" r="0" t="-850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5" name="Google Shape;1225;g5cf11032c5_0_694"/>
          <p:cNvSpPr/>
          <p:nvPr/>
        </p:nvSpPr>
        <p:spPr>
          <a:xfrm>
            <a:off x="3546475" y="2746375"/>
            <a:ext cx="438300" cy="438300"/>
          </a:xfrm>
          <a:prstGeom prst="ellipse">
            <a:avLst/>
          </a:prstGeom>
          <a:solidFill>
            <a:srgbClr val="F3F3F3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g5cf11032c5_0_694"/>
          <p:cNvSpPr/>
          <p:nvPr/>
        </p:nvSpPr>
        <p:spPr>
          <a:xfrm>
            <a:off x="3407878" y="1409486"/>
            <a:ext cx="720000" cy="432000"/>
          </a:xfrm>
          <a:prstGeom prst="rect">
            <a:avLst/>
          </a:prstGeom>
          <a:gradFill>
            <a:gsLst>
              <a:gs pos="0">
                <a:srgbClr val="9C9CAF"/>
              </a:gs>
              <a:gs pos="80000">
                <a:srgbClr val="CECDE7"/>
              </a:gs>
              <a:gs pos="100000">
                <a:srgbClr val="CECEE8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g5cf11032c5_0_694"/>
          <p:cNvSpPr txBox="1"/>
          <p:nvPr/>
        </p:nvSpPr>
        <p:spPr>
          <a:xfrm>
            <a:off x="3325812" y="1395412"/>
            <a:ext cx="908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8" name="Google Shape;1228;g5cf11032c5_0_694"/>
          <p:cNvCxnSpPr/>
          <p:nvPr/>
        </p:nvCxnSpPr>
        <p:spPr>
          <a:xfrm rot="10800000">
            <a:off x="1108075" y="3217874"/>
            <a:ext cx="0" cy="12303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9" name="Google Shape;1229;g5cf11032c5_0_694"/>
          <p:cNvCxnSpPr/>
          <p:nvPr/>
        </p:nvCxnSpPr>
        <p:spPr>
          <a:xfrm>
            <a:off x="1314450" y="2981325"/>
            <a:ext cx="887400" cy="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0" name="Google Shape;1230;g5cf11032c5_0_694"/>
          <p:cNvCxnSpPr/>
          <p:nvPr/>
        </p:nvCxnSpPr>
        <p:spPr>
          <a:xfrm rot="10800000">
            <a:off x="2571787" y="3944937"/>
            <a:ext cx="338100" cy="4953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1" name="Google Shape;1231;g5cf11032c5_0_694"/>
          <p:cNvCxnSpPr/>
          <p:nvPr/>
        </p:nvCxnSpPr>
        <p:spPr>
          <a:xfrm flipH="1" rot="10800000">
            <a:off x="1992312" y="3944962"/>
            <a:ext cx="270000" cy="4794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2" name="Google Shape;1232;g5cf11032c5_0_694"/>
          <p:cNvCxnSpPr/>
          <p:nvPr/>
        </p:nvCxnSpPr>
        <p:spPr>
          <a:xfrm rot="10800000">
            <a:off x="2413000" y="3170212"/>
            <a:ext cx="0" cy="3969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3" name="Google Shape;1233;g5cf11032c5_0_694"/>
          <p:cNvSpPr/>
          <p:nvPr/>
        </p:nvSpPr>
        <p:spPr>
          <a:xfrm flipH="1" rot="10800000">
            <a:off x="3561017" y="1935473"/>
            <a:ext cx="438300" cy="748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g5cf11032c5_0_694"/>
          <p:cNvSpPr/>
          <p:nvPr/>
        </p:nvSpPr>
        <p:spPr>
          <a:xfrm flipH="1" rot="-8178231">
            <a:off x="3304115" y="4885716"/>
            <a:ext cx="438166" cy="985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090C0"/>
              </a:gs>
              <a:gs pos="80000">
                <a:srgbClr val="BDBDFD"/>
              </a:gs>
              <a:gs pos="100000">
                <a:srgbClr val="BDBD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g5cf11032c5_0_694"/>
          <p:cNvSpPr/>
          <p:nvPr/>
        </p:nvSpPr>
        <p:spPr>
          <a:xfrm flipH="1" rot="9256617">
            <a:off x="1890607" y="4880273"/>
            <a:ext cx="438227" cy="90893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g5cf11032c5_0_694"/>
          <p:cNvSpPr/>
          <p:nvPr/>
        </p:nvSpPr>
        <p:spPr>
          <a:xfrm flipH="1" rot="-9447334">
            <a:off x="2602406" y="4925879"/>
            <a:ext cx="438185" cy="86116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2A2BE"/>
              </a:gs>
              <a:gs pos="80000">
                <a:srgbClr val="D5D5FA"/>
              </a:gs>
              <a:gs pos="100000">
                <a:srgbClr val="D6D6FB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g5cf11032c5_0_694"/>
          <p:cNvSpPr/>
          <p:nvPr/>
        </p:nvSpPr>
        <p:spPr>
          <a:xfrm flipH="1" rot="8051725">
            <a:off x="1144067" y="4854708"/>
            <a:ext cx="438096" cy="103042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8" name="Google Shape;1238;g5cf11032c5_0_694"/>
          <p:cNvGrpSpPr/>
          <p:nvPr/>
        </p:nvGrpSpPr>
        <p:grpSpPr>
          <a:xfrm>
            <a:off x="1649285" y="5821085"/>
            <a:ext cx="907954" cy="461977"/>
            <a:chOff x="4765592" y="6396335"/>
            <a:chExt cx="907500" cy="461700"/>
          </a:xfrm>
        </p:grpSpPr>
        <p:sp>
          <p:nvSpPr>
            <p:cNvPr id="1239" name="Google Shape;1239;g5cf11032c5_0_694"/>
            <p:cNvSpPr txBox="1"/>
            <p:nvPr/>
          </p:nvSpPr>
          <p:spPr>
            <a:xfrm>
              <a:off x="4822712" y="6442342"/>
              <a:ext cx="720300" cy="369600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5cf11032c5_0_694"/>
            <p:cNvSpPr txBox="1"/>
            <p:nvPr/>
          </p:nvSpPr>
          <p:spPr>
            <a:xfrm>
              <a:off x="4765592" y="6396335"/>
              <a:ext cx="907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1" name="Google Shape;1241;g5cf11032c5_0_694"/>
          <p:cNvGrpSpPr/>
          <p:nvPr/>
        </p:nvGrpSpPr>
        <p:grpSpPr>
          <a:xfrm>
            <a:off x="-165227" y="2117448"/>
            <a:ext cx="907954" cy="461977"/>
            <a:chOff x="4775004" y="6396335"/>
            <a:chExt cx="907500" cy="461700"/>
          </a:xfrm>
        </p:grpSpPr>
        <p:sp>
          <p:nvSpPr>
            <p:cNvPr id="1242" name="Google Shape;1242;g5cf11032c5_0_694"/>
            <p:cNvSpPr txBox="1"/>
            <p:nvPr/>
          </p:nvSpPr>
          <p:spPr>
            <a:xfrm>
              <a:off x="4822604" y="6442343"/>
              <a:ext cx="720300" cy="369600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5cf11032c5_0_694"/>
            <p:cNvSpPr txBox="1"/>
            <p:nvPr/>
          </p:nvSpPr>
          <p:spPr>
            <a:xfrm>
              <a:off x="4775004" y="6396335"/>
              <a:ext cx="907500" cy="461700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t-1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g5cf11032c5_0_694"/>
          <p:cNvGrpSpPr/>
          <p:nvPr/>
        </p:nvGrpSpPr>
        <p:grpSpPr>
          <a:xfrm>
            <a:off x="4115250" y="2079361"/>
            <a:ext cx="718952" cy="460407"/>
            <a:chOff x="4775011" y="6396339"/>
            <a:chExt cx="786600" cy="461700"/>
          </a:xfrm>
        </p:grpSpPr>
        <p:sp>
          <p:nvSpPr>
            <p:cNvPr id="1245" name="Google Shape;1245;g5cf11032c5_0_694"/>
            <p:cNvSpPr txBox="1"/>
            <p:nvPr/>
          </p:nvSpPr>
          <p:spPr>
            <a:xfrm>
              <a:off x="4822604" y="6442502"/>
              <a:ext cx="720300" cy="369300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5cf11032c5_0_694"/>
            <p:cNvSpPr txBox="1"/>
            <p:nvPr/>
          </p:nvSpPr>
          <p:spPr>
            <a:xfrm>
              <a:off x="4775011" y="6396339"/>
              <a:ext cx="786600" cy="461700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7" name="Google Shape;1247;g5cf11032c5_0_694"/>
          <p:cNvSpPr/>
          <p:nvPr/>
        </p:nvSpPr>
        <p:spPr>
          <a:xfrm>
            <a:off x="2525712" y="2335212"/>
            <a:ext cx="1625600" cy="379174"/>
          </a:xfrm>
          <a:custGeom>
            <a:rect b="b" l="l" r="r" t="t"/>
            <a:pathLst>
              <a:path extrusionOk="0" h="378228" w="1625600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5cf11032c5_0_694"/>
          <p:cNvSpPr/>
          <p:nvPr/>
        </p:nvSpPr>
        <p:spPr>
          <a:xfrm>
            <a:off x="623887" y="2365375"/>
            <a:ext cx="435428" cy="377356"/>
          </a:xfrm>
          <a:custGeom>
            <a:rect b="b" l="l" r="r" t="t"/>
            <a:pathLst>
              <a:path extrusionOk="0" h="378302" w="435428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9" name="Google Shape;1249;g5cf11032c5_0_694"/>
          <p:cNvCxnSpPr/>
          <p:nvPr/>
        </p:nvCxnSpPr>
        <p:spPr>
          <a:xfrm>
            <a:off x="2659062" y="2981325"/>
            <a:ext cx="887400" cy="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0" name="Google Shape;1250;g5cf11032c5_0_694"/>
          <p:cNvCxnSpPr/>
          <p:nvPr/>
        </p:nvCxnSpPr>
        <p:spPr>
          <a:xfrm rot="10800000">
            <a:off x="3779837" y="3184537"/>
            <a:ext cx="0" cy="12303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51" name="Google Shape;1251;g5cf11032c5_0_694"/>
          <p:cNvGrpSpPr/>
          <p:nvPr/>
        </p:nvGrpSpPr>
        <p:grpSpPr>
          <a:xfrm>
            <a:off x="6713410" y="5818150"/>
            <a:ext cx="907954" cy="460407"/>
            <a:chOff x="4765592" y="6396335"/>
            <a:chExt cx="907500" cy="461700"/>
          </a:xfrm>
        </p:grpSpPr>
        <p:sp>
          <p:nvSpPr>
            <p:cNvPr id="1252" name="Google Shape;1252;g5cf11032c5_0_694"/>
            <p:cNvSpPr txBox="1"/>
            <p:nvPr/>
          </p:nvSpPr>
          <p:spPr>
            <a:xfrm>
              <a:off x="4822712" y="6442501"/>
              <a:ext cx="720300" cy="369300"/>
            </a:xfrm>
            <a:prstGeom prst="rect">
              <a:avLst/>
            </a:prstGeom>
            <a:solidFill>
              <a:srgbClr val="00000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5cf11032c5_0_694"/>
            <p:cNvSpPr txBox="1"/>
            <p:nvPr/>
          </p:nvSpPr>
          <p:spPr>
            <a:xfrm>
              <a:off x="4765592" y="6396335"/>
              <a:ext cx="907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3000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4" name="Google Shape;1254;g5cf11032c5_0_694"/>
          <p:cNvSpPr txBox="1"/>
          <p:nvPr/>
        </p:nvSpPr>
        <p:spPr>
          <a:xfrm>
            <a:off x="6751637" y="4411662"/>
            <a:ext cx="720600" cy="431700"/>
          </a:xfrm>
          <a:prstGeom prst="rect">
            <a:avLst/>
          </a:prstGeom>
          <a:gradFill>
            <a:gsLst>
              <a:gs pos="0">
                <a:srgbClr val="F5F5FC"/>
              </a:gs>
              <a:gs pos="65000">
                <a:srgbClr val="E6E6F6"/>
              </a:gs>
              <a:gs pos="100000">
                <a:srgbClr val="DCDCF3"/>
              </a:gs>
            </a:gsLst>
            <a:lin ang="5400012" scaled="0"/>
          </a:gradFill>
          <a:ln cap="flat" cmpd="sng" w="9525">
            <a:solidFill>
              <a:srgbClr val="BFBFD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g5cf11032c5_0_694"/>
          <p:cNvSpPr/>
          <p:nvPr/>
        </p:nvSpPr>
        <p:spPr>
          <a:xfrm>
            <a:off x="5859145" y="4412022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g5cf11032c5_0_694"/>
          <p:cNvSpPr/>
          <p:nvPr/>
        </p:nvSpPr>
        <p:spPr>
          <a:xfrm>
            <a:off x="6424612" y="3559175"/>
            <a:ext cx="438300" cy="438300"/>
          </a:xfrm>
          <a:prstGeom prst="ellipse">
            <a:avLst/>
          </a:prstGeom>
          <a:solidFill>
            <a:srgbClr val="F3F3F3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g5cf11032c5_0_694"/>
          <p:cNvSpPr/>
          <p:nvPr/>
        </p:nvSpPr>
        <p:spPr>
          <a:xfrm>
            <a:off x="5080635" y="4336234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5cf11032c5_0_694"/>
          <p:cNvSpPr/>
          <p:nvPr/>
        </p:nvSpPr>
        <p:spPr>
          <a:xfrm>
            <a:off x="7636451" y="4417218"/>
            <a:ext cx="720000" cy="432000"/>
          </a:xfrm>
          <a:prstGeom prst="rect">
            <a:avLst/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baseline="3000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g5cf11032c5_0_694"/>
          <p:cNvSpPr/>
          <p:nvPr/>
        </p:nvSpPr>
        <p:spPr>
          <a:xfrm>
            <a:off x="5097462" y="2740025"/>
            <a:ext cx="438300" cy="438300"/>
          </a:xfrm>
          <a:prstGeom prst="ellipse">
            <a:avLst/>
          </a:prstGeom>
          <a:solidFill>
            <a:srgbClr val="F3F3F3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0" name="Google Shape;1260;g5cf11032c5_0_694"/>
          <p:cNvGrpSpPr/>
          <p:nvPr/>
        </p:nvGrpSpPr>
        <p:grpSpPr>
          <a:xfrm>
            <a:off x="6413500" y="2713037"/>
            <a:ext cx="438300" cy="438300"/>
            <a:chOff x="6656524" y="2699227"/>
            <a:chExt cx="438300" cy="438300"/>
          </a:xfrm>
        </p:grpSpPr>
        <p:sp>
          <p:nvSpPr>
            <p:cNvPr id="1261" name="Google Shape;1261;g5cf11032c5_0_694"/>
            <p:cNvSpPr/>
            <p:nvPr/>
          </p:nvSpPr>
          <p:spPr>
            <a:xfrm>
              <a:off x="6656524" y="2699227"/>
              <a:ext cx="438300" cy="43830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g5cf11032c5_0_694"/>
            <p:cNvSpPr txBox="1"/>
            <p:nvPr/>
          </p:nvSpPr>
          <p:spPr>
            <a:xfrm>
              <a:off x="6766595" y="2808578"/>
              <a:ext cx="283800" cy="27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4248" l="-10637" r="0" t="-850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3" name="Google Shape;1263;g5cf11032c5_0_694"/>
          <p:cNvSpPr/>
          <p:nvPr/>
        </p:nvSpPr>
        <p:spPr>
          <a:xfrm>
            <a:off x="7772400" y="2735262"/>
            <a:ext cx="438300" cy="438300"/>
          </a:xfrm>
          <a:prstGeom prst="ellipse">
            <a:avLst/>
          </a:prstGeom>
          <a:solidFill>
            <a:srgbClr val="F3F3F3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g5cf11032c5_0_694"/>
          <p:cNvSpPr/>
          <p:nvPr/>
        </p:nvSpPr>
        <p:spPr>
          <a:xfrm>
            <a:off x="7634516" y="1397016"/>
            <a:ext cx="720000" cy="432000"/>
          </a:xfrm>
          <a:prstGeom prst="rect">
            <a:avLst/>
          </a:prstGeom>
          <a:gradFill>
            <a:gsLst>
              <a:gs pos="0">
                <a:srgbClr val="9C9CAF"/>
              </a:gs>
              <a:gs pos="80000">
                <a:srgbClr val="CECDE7"/>
              </a:gs>
              <a:gs pos="100000">
                <a:srgbClr val="CECEE8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g5cf11032c5_0_694"/>
          <p:cNvSpPr txBox="1"/>
          <p:nvPr/>
        </p:nvSpPr>
        <p:spPr>
          <a:xfrm>
            <a:off x="7553325" y="1382712"/>
            <a:ext cx="906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6" name="Google Shape;1266;g5cf11032c5_0_694"/>
          <p:cNvCxnSpPr/>
          <p:nvPr/>
        </p:nvCxnSpPr>
        <p:spPr>
          <a:xfrm rot="10800000">
            <a:off x="5334000" y="3205174"/>
            <a:ext cx="0" cy="12303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7" name="Google Shape;1267;g5cf11032c5_0_694"/>
          <p:cNvCxnSpPr/>
          <p:nvPr/>
        </p:nvCxnSpPr>
        <p:spPr>
          <a:xfrm>
            <a:off x="5540375" y="2968625"/>
            <a:ext cx="887400" cy="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8" name="Google Shape;1268;g5cf11032c5_0_694"/>
          <p:cNvCxnSpPr/>
          <p:nvPr/>
        </p:nvCxnSpPr>
        <p:spPr>
          <a:xfrm rot="10800000">
            <a:off x="6797712" y="3932237"/>
            <a:ext cx="338100" cy="4953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9" name="Google Shape;1269;g5cf11032c5_0_694"/>
          <p:cNvCxnSpPr/>
          <p:nvPr/>
        </p:nvCxnSpPr>
        <p:spPr>
          <a:xfrm flipH="1" rot="10800000">
            <a:off x="6219825" y="3932262"/>
            <a:ext cx="268200" cy="4794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0" name="Google Shape;1270;g5cf11032c5_0_694"/>
          <p:cNvCxnSpPr/>
          <p:nvPr/>
        </p:nvCxnSpPr>
        <p:spPr>
          <a:xfrm rot="10800000">
            <a:off x="6640512" y="3157512"/>
            <a:ext cx="0" cy="3969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1" name="Google Shape;1271;g5cf11032c5_0_694"/>
          <p:cNvSpPr/>
          <p:nvPr/>
        </p:nvSpPr>
        <p:spPr>
          <a:xfrm flipH="1" rot="10800000">
            <a:off x="7787655" y="1923003"/>
            <a:ext cx="438300" cy="7485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g5cf11032c5_0_694"/>
          <p:cNvSpPr/>
          <p:nvPr/>
        </p:nvSpPr>
        <p:spPr>
          <a:xfrm flipH="1" rot="-8178231">
            <a:off x="7530753" y="4873246"/>
            <a:ext cx="438166" cy="985615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090C0"/>
              </a:gs>
              <a:gs pos="80000">
                <a:srgbClr val="BDBDFD"/>
              </a:gs>
              <a:gs pos="100000">
                <a:srgbClr val="BDBDFF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5cf11032c5_0_694"/>
          <p:cNvSpPr/>
          <p:nvPr/>
        </p:nvSpPr>
        <p:spPr>
          <a:xfrm flipH="1" rot="9256617">
            <a:off x="6117245" y="4867803"/>
            <a:ext cx="438227" cy="90893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E8E9E"/>
              </a:gs>
              <a:gs pos="80000">
                <a:srgbClr val="BABAD1"/>
              </a:gs>
              <a:gs pos="100000">
                <a:srgbClr val="BABAD3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g5cf11032c5_0_694"/>
          <p:cNvSpPr/>
          <p:nvPr/>
        </p:nvSpPr>
        <p:spPr>
          <a:xfrm flipH="1" rot="-9447334">
            <a:off x="6829044" y="4913410"/>
            <a:ext cx="438185" cy="86116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2A2BE"/>
              </a:gs>
              <a:gs pos="80000">
                <a:srgbClr val="D5D5FA"/>
              </a:gs>
              <a:gs pos="100000">
                <a:srgbClr val="D6D6FB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5cf11032c5_0_694"/>
          <p:cNvSpPr/>
          <p:nvPr/>
        </p:nvSpPr>
        <p:spPr>
          <a:xfrm flipH="1" rot="8051725">
            <a:off x="5370705" y="4842238"/>
            <a:ext cx="438096" cy="1030429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80000">
                <a:schemeClr val="accent4"/>
              </a:gs>
              <a:gs pos="100000">
                <a:schemeClr val="accent4"/>
              </a:gs>
            </a:gsLst>
            <a:lin ang="16200038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6" name="Google Shape;1276;g5cf11032c5_0_694"/>
          <p:cNvGrpSpPr/>
          <p:nvPr/>
        </p:nvGrpSpPr>
        <p:grpSpPr>
          <a:xfrm>
            <a:off x="5877035" y="5810213"/>
            <a:ext cx="906411" cy="460407"/>
            <a:chOff x="4765592" y="6396335"/>
            <a:chExt cx="907500" cy="461700"/>
          </a:xfrm>
        </p:grpSpPr>
        <p:sp>
          <p:nvSpPr>
            <p:cNvPr id="1277" name="Google Shape;1277;g5cf11032c5_0_694"/>
            <p:cNvSpPr txBox="1"/>
            <p:nvPr/>
          </p:nvSpPr>
          <p:spPr>
            <a:xfrm>
              <a:off x="4822812" y="6442502"/>
              <a:ext cx="720000" cy="369300"/>
            </a:xfrm>
            <a:prstGeom prst="rect">
              <a:avLst/>
            </a:prstGeom>
            <a:solidFill>
              <a:srgbClr val="E2E2FF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5cf11032c5_0_694"/>
            <p:cNvSpPr txBox="1"/>
            <p:nvPr/>
          </p:nvSpPr>
          <p:spPr>
            <a:xfrm>
              <a:off x="4765592" y="6396335"/>
              <a:ext cx="907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9" name="Google Shape;1279;g5cf11032c5_0_694"/>
          <p:cNvGrpSpPr/>
          <p:nvPr/>
        </p:nvGrpSpPr>
        <p:grpSpPr>
          <a:xfrm>
            <a:off x="8353298" y="2066648"/>
            <a:ext cx="907954" cy="461977"/>
            <a:chOff x="4775004" y="6396335"/>
            <a:chExt cx="907500" cy="461700"/>
          </a:xfrm>
        </p:grpSpPr>
        <p:sp>
          <p:nvSpPr>
            <p:cNvPr id="1280" name="Google Shape;1280;g5cf11032c5_0_694"/>
            <p:cNvSpPr txBox="1"/>
            <p:nvPr/>
          </p:nvSpPr>
          <p:spPr>
            <a:xfrm>
              <a:off x="4822604" y="6442343"/>
              <a:ext cx="720300" cy="369600"/>
            </a:xfrm>
            <a:prstGeom prst="rect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5cf11032c5_0_694"/>
            <p:cNvSpPr txBox="1"/>
            <p:nvPr/>
          </p:nvSpPr>
          <p:spPr>
            <a:xfrm>
              <a:off x="4775004" y="6396335"/>
              <a:ext cx="907500" cy="461700"/>
            </a:xfrm>
            <a:prstGeom prst="rect">
              <a:avLst/>
            </a:prstGeom>
            <a:noFill/>
            <a:ln>
              <a:noFill/>
            </a:ln>
            <a:effectLst>
              <a:outerShdw blurRad="63500" dir="5400000" dist="20000">
                <a:srgbClr val="808080">
                  <a:alpha val="37647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3000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t+1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g5cf11032c5_0_694"/>
          <p:cNvSpPr/>
          <p:nvPr/>
        </p:nvSpPr>
        <p:spPr>
          <a:xfrm>
            <a:off x="6751637" y="2324100"/>
            <a:ext cx="1625600" cy="378228"/>
          </a:xfrm>
          <a:custGeom>
            <a:rect b="b" l="l" r="r" t="t"/>
            <a:pathLst>
              <a:path extrusionOk="0" h="378228" w="1625600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g5cf11032c5_0_694"/>
          <p:cNvSpPr/>
          <p:nvPr/>
        </p:nvSpPr>
        <p:spPr>
          <a:xfrm>
            <a:off x="4851400" y="2352675"/>
            <a:ext cx="435428" cy="377356"/>
          </a:xfrm>
          <a:custGeom>
            <a:rect b="b" l="l" r="r" t="t"/>
            <a:pathLst>
              <a:path extrusionOk="0" h="378302" w="435428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5cf11032c5_0_694"/>
          <p:cNvSpPr/>
          <p:nvPr/>
        </p:nvSpPr>
        <p:spPr>
          <a:xfrm>
            <a:off x="4019550" y="3000375"/>
            <a:ext cx="1908556" cy="3103735"/>
          </a:xfrm>
          <a:custGeom>
            <a:rect b="b" l="l" r="r" t="t"/>
            <a:pathLst>
              <a:path extrusionOk="0" h="3135086" w="1320800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5" name="Google Shape;1285;g5cf11032c5_0_694"/>
          <p:cNvCxnSpPr/>
          <p:nvPr/>
        </p:nvCxnSpPr>
        <p:spPr>
          <a:xfrm>
            <a:off x="6884987" y="2968625"/>
            <a:ext cx="887400" cy="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6" name="Google Shape;1286;g5cf11032c5_0_694"/>
          <p:cNvCxnSpPr/>
          <p:nvPr/>
        </p:nvCxnSpPr>
        <p:spPr>
          <a:xfrm rot="10800000">
            <a:off x="8007350" y="3173337"/>
            <a:ext cx="0" cy="1228800"/>
          </a:xfrm>
          <a:prstGeom prst="straightConnector1">
            <a:avLst/>
          </a:pr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7" name="Google Shape;1287;g5cf11032c5_0_694"/>
          <p:cNvSpPr txBox="1"/>
          <p:nvPr/>
        </p:nvSpPr>
        <p:spPr>
          <a:xfrm>
            <a:off x="2412998" y="3042950"/>
            <a:ext cx="1158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g5cf11032c5_0_694"/>
          <p:cNvSpPr txBox="1"/>
          <p:nvPr/>
        </p:nvSpPr>
        <p:spPr>
          <a:xfrm>
            <a:off x="6680450" y="3032900"/>
            <a:ext cx="1158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g5cf11032c5_0_694"/>
          <p:cNvSpPr/>
          <p:nvPr/>
        </p:nvSpPr>
        <p:spPr>
          <a:xfrm>
            <a:off x="8240712" y="2963862"/>
            <a:ext cx="1905254" cy="3103735"/>
          </a:xfrm>
          <a:custGeom>
            <a:rect b="b" l="l" r="r" t="t"/>
            <a:pathLst>
              <a:path extrusionOk="0" h="3135086" w="1320800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g5cf11032c5_0_694"/>
          <p:cNvSpPr txBox="1"/>
          <p:nvPr/>
        </p:nvSpPr>
        <p:spPr>
          <a:xfrm>
            <a:off x="8332787" y="5322887"/>
            <a:ext cx="906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g5cf11032c5_0_694"/>
          <p:cNvSpPr txBox="1"/>
          <p:nvPr/>
        </p:nvSpPr>
        <p:spPr>
          <a:xfrm>
            <a:off x="1000347" y="2829699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5cf11032c5_0_694"/>
          <p:cNvSpPr txBox="1"/>
          <p:nvPr/>
        </p:nvSpPr>
        <p:spPr>
          <a:xfrm>
            <a:off x="2360034" y="3642874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g5cf11032c5_0_694"/>
          <p:cNvSpPr txBox="1"/>
          <p:nvPr/>
        </p:nvSpPr>
        <p:spPr>
          <a:xfrm>
            <a:off x="3651459" y="2798862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g5cf11032c5_0_694"/>
          <p:cNvSpPr txBox="1"/>
          <p:nvPr/>
        </p:nvSpPr>
        <p:spPr>
          <a:xfrm>
            <a:off x="5204047" y="2816999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5cf11032c5_0_694"/>
          <p:cNvSpPr txBox="1"/>
          <p:nvPr/>
        </p:nvSpPr>
        <p:spPr>
          <a:xfrm>
            <a:off x="6537472" y="3631074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5cf11032c5_0_694"/>
          <p:cNvSpPr txBox="1"/>
          <p:nvPr/>
        </p:nvSpPr>
        <p:spPr>
          <a:xfrm>
            <a:off x="7906372" y="2787224"/>
            <a:ext cx="266400" cy="30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7137" r="0" t="-65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7" name="Google Shape;1297;g5cf11032c5_0_694"/>
          <p:cNvCxnSpPr/>
          <p:nvPr/>
        </p:nvCxnSpPr>
        <p:spPr>
          <a:xfrm>
            <a:off x="7660300" y="1964138"/>
            <a:ext cx="0" cy="7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8" name="Google Shape;1298;g5cf11032c5_0_694"/>
          <p:cNvCxnSpPr/>
          <p:nvPr/>
        </p:nvCxnSpPr>
        <p:spPr>
          <a:xfrm>
            <a:off x="3445100" y="1912938"/>
            <a:ext cx="0" cy="76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9" name="Google Shape;1299;g5cf11032c5_0_694"/>
          <p:cNvCxnSpPr/>
          <p:nvPr/>
        </p:nvCxnSpPr>
        <p:spPr>
          <a:xfrm rot="10800000">
            <a:off x="5492263" y="2825525"/>
            <a:ext cx="8994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0" name="Google Shape;1300;g5cf11032c5_0_694"/>
          <p:cNvCxnSpPr/>
          <p:nvPr/>
        </p:nvCxnSpPr>
        <p:spPr>
          <a:xfrm flipH="1">
            <a:off x="2902400" y="2401863"/>
            <a:ext cx="1085400" cy="9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1" name="Google Shape;1301;g5cf11032c5_0_694"/>
          <p:cNvCxnSpPr/>
          <p:nvPr/>
        </p:nvCxnSpPr>
        <p:spPr>
          <a:xfrm rot="10800000">
            <a:off x="1246800" y="2821700"/>
            <a:ext cx="8994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2" name="Google Shape;1302;g5cf11032c5_0_694"/>
          <p:cNvCxnSpPr/>
          <p:nvPr/>
        </p:nvCxnSpPr>
        <p:spPr>
          <a:xfrm rot="10800000">
            <a:off x="623975" y="2498450"/>
            <a:ext cx="210900" cy="25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03" name="Google Shape;1303;g5cf11032c5_0_694"/>
          <p:cNvGrpSpPr/>
          <p:nvPr/>
        </p:nvGrpSpPr>
        <p:grpSpPr>
          <a:xfrm>
            <a:off x="4642513" y="123688"/>
            <a:ext cx="1376587" cy="1276625"/>
            <a:chOff x="4784538" y="53025"/>
            <a:chExt cx="1376587" cy="1276625"/>
          </a:xfrm>
        </p:grpSpPr>
        <p:cxnSp>
          <p:nvCxnSpPr>
            <p:cNvPr id="1304" name="Google Shape;1304;g5cf11032c5_0_694"/>
            <p:cNvCxnSpPr>
              <a:stCxn id="1305" idx="3"/>
            </p:cNvCxnSpPr>
            <p:nvPr/>
          </p:nvCxnSpPr>
          <p:spPr>
            <a:xfrm>
              <a:off x="5621671" y="767313"/>
              <a:ext cx="4980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306" name="Google Shape;1306;g5cf11032c5_0_694"/>
            <p:cNvGrpSpPr/>
            <p:nvPr/>
          </p:nvGrpSpPr>
          <p:grpSpPr>
            <a:xfrm>
              <a:off x="5227800" y="519512"/>
              <a:ext cx="438300" cy="438300"/>
              <a:chOff x="6656524" y="2699227"/>
              <a:chExt cx="438300" cy="438300"/>
            </a:xfrm>
          </p:grpSpPr>
          <p:sp>
            <p:nvSpPr>
              <p:cNvPr id="1307" name="Google Shape;1307;g5cf11032c5_0_694"/>
              <p:cNvSpPr/>
              <p:nvPr/>
            </p:nvSpPr>
            <p:spPr>
              <a:xfrm>
                <a:off x="6656524" y="2699227"/>
                <a:ext cx="438300" cy="438300"/>
              </a:xfrm>
              <a:prstGeom prst="ellipse">
                <a:avLst/>
              </a:prstGeom>
              <a:gradFill>
                <a:gsLst>
                  <a:gs pos="0">
                    <a:srgbClr val="F7F6FF"/>
                  </a:gs>
                  <a:gs pos="65000">
                    <a:srgbClr val="ECEBFF"/>
                  </a:gs>
                  <a:gs pos="100000">
                    <a:srgbClr val="E5E3FF"/>
                  </a:gs>
                </a:gsLst>
                <a:lin ang="5400012" scaled="0"/>
              </a:gradFill>
              <a:ln cap="flat" cmpd="sng" w="9525">
                <a:solidFill>
                  <a:srgbClr val="D4D3E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0000">
                  <a:srgbClr val="808080">
                    <a:alpha val="3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g5cf11032c5_0_694"/>
              <p:cNvSpPr txBox="1"/>
              <p:nvPr/>
            </p:nvSpPr>
            <p:spPr>
              <a:xfrm>
                <a:off x="6766595" y="2808578"/>
                <a:ext cx="283800" cy="2769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-4248" l="-10637" r="0" t="-8508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08" name="Google Shape;1308;g5cf11032c5_0_694"/>
            <p:cNvCxnSpPr>
              <a:endCxn id="1307" idx="2"/>
            </p:cNvCxnSpPr>
            <p:nvPr/>
          </p:nvCxnSpPr>
          <p:spPr>
            <a:xfrm>
              <a:off x="4834200" y="467762"/>
              <a:ext cx="393600" cy="27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09" name="Google Shape;1309;g5cf11032c5_0_694"/>
            <p:cNvCxnSpPr>
              <a:endCxn id="1307" idx="2"/>
            </p:cNvCxnSpPr>
            <p:nvPr/>
          </p:nvCxnSpPr>
          <p:spPr>
            <a:xfrm flipH="1" rot="10800000">
              <a:off x="4847400" y="738662"/>
              <a:ext cx="380400" cy="33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10" name="Google Shape;1310;g5cf11032c5_0_694"/>
            <p:cNvSpPr txBox="1"/>
            <p:nvPr/>
          </p:nvSpPr>
          <p:spPr>
            <a:xfrm>
              <a:off x="4974663" y="810050"/>
              <a:ext cx="4383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δ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5cf11032c5_0_694"/>
            <p:cNvSpPr txBox="1"/>
            <p:nvPr/>
          </p:nvSpPr>
          <p:spPr>
            <a:xfrm>
              <a:off x="5722825" y="290450"/>
              <a:ext cx="4383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δ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5cf11032c5_0_694"/>
            <p:cNvSpPr txBox="1"/>
            <p:nvPr/>
          </p:nvSpPr>
          <p:spPr>
            <a:xfrm>
              <a:off x="4974663" y="53025"/>
              <a:ext cx="4383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δ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3" name="Google Shape;1313;g5cf11032c5_0_694"/>
            <p:cNvCxnSpPr/>
            <p:nvPr/>
          </p:nvCxnSpPr>
          <p:spPr>
            <a:xfrm rot="10800000">
              <a:off x="5724875" y="858775"/>
              <a:ext cx="291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14" name="Google Shape;1314;g5cf11032c5_0_694"/>
            <p:cNvCxnSpPr/>
            <p:nvPr/>
          </p:nvCxnSpPr>
          <p:spPr>
            <a:xfrm flipH="1">
              <a:off x="4784538" y="776300"/>
              <a:ext cx="309000" cy="26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15" name="Google Shape;1315;g5cf11032c5_0_694"/>
            <p:cNvCxnSpPr/>
            <p:nvPr/>
          </p:nvCxnSpPr>
          <p:spPr>
            <a:xfrm rot="10800000">
              <a:off x="4810500" y="543350"/>
              <a:ext cx="257100" cy="172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316" name="Google Shape;1316;g5cf11032c5_0_694"/>
          <p:cNvCxnSpPr/>
          <p:nvPr/>
        </p:nvCxnSpPr>
        <p:spPr>
          <a:xfrm>
            <a:off x="7316221" y="833013"/>
            <a:ext cx="498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7" name="Google Shape;1317;g5cf11032c5_0_694"/>
          <p:cNvSpPr/>
          <p:nvPr/>
        </p:nvSpPr>
        <p:spPr>
          <a:xfrm>
            <a:off x="6922350" y="585212"/>
            <a:ext cx="438300" cy="4383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8" name="Google Shape;1318;g5cf11032c5_0_694"/>
          <p:cNvCxnSpPr>
            <a:endCxn id="1317" idx="2"/>
          </p:cNvCxnSpPr>
          <p:nvPr/>
        </p:nvCxnSpPr>
        <p:spPr>
          <a:xfrm>
            <a:off x="6528750" y="533462"/>
            <a:ext cx="3936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9" name="Google Shape;1319;g5cf11032c5_0_694"/>
          <p:cNvCxnSpPr>
            <a:endCxn id="1317" idx="2"/>
          </p:cNvCxnSpPr>
          <p:nvPr/>
        </p:nvCxnSpPr>
        <p:spPr>
          <a:xfrm flipH="1" rot="10800000">
            <a:off x="6541950" y="804362"/>
            <a:ext cx="3804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0" name="Google Shape;1320;g5cf11032c5_0_694"/>
          <p:cNvSpPr txBox="1"/>
          <p:nvPr/>
        </p:nvSpPr>
        <p:spPr>
          <a:xfrm>
            <a:off x="7417375" y="356150"/>
            <a:ext cx="438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g5cf11032c5_0_694"/>
          <p:cNvSpPr txBox="1"/>
          <p:nvPr/>
        </p:nvSpPr>
        <p:spPr>
          <a:xfrm>
            <a:off x="6523048" y="197975"/>
            <a:ext cx="887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⊙</a:t>
            </a:r>
            <a:r>
              <a:rPr b="0" i="1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2" name="Google Shape;1322;g5cf11032c5_0_694"/>
          <p:cNvCxnSpPr/>
          <p:nvPr/>
        </p:nvCxnSpPr>
        <p:spPr>
          <a:xfrm rot="10800000">
            <a:off x="7419425" y="924475"/>
            <a:ext cx="29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3" name="Google Shape;1323;g5cf11032c5_0_694"/>
          <p:cNvCxnSpPr/>
          <p:nvPr/>
        </p:nvCxnSpPr>
        <p:spPr>
          <a:xfrm flipH="1">
            <a:off x="6479088" y="842000"/>
            <a:ext cx="309000" cy="26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4" name="Google Shape;1324;g5cf11032c5_0_694"/>
          <p:cNvCxnSpPr/>
          <p:nvPr/>
        </p:nvCxnSpPr>
        <p:spPr>
          <a:xfrm rot="10800000">
            <a:off x="6505050" y="609050"/>
            <a:ext cx="257100" cy="17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5" name="Google Shape;1325;g5cf11032c5_0_694"/>
          <p:cNvSpPr txBox="1"/>
          <p:nvPr/>
        </p:nvSpPr>
        <p:spPr>
          <a:xfrm>
            <a:off x="6523048" y="1006000"/>
            <a:ext cx="887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⊙</a:t>
            </a:r>
            <a:r>
              <a:rPr b="0" i="1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5cf11032c5_0_694"/>
          <p:cNvSpPr txBox="1"/>
          <p:nvPr/>
        </p:nvSpPr>
        <p:spPr>
          <a:xfrm>
            <a:off x="6157125" y="259325"/>
            <a:ext cx="393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5cf11032c5_0_694"/>
          <p:cNvSpPr txBox="1"/>
          <p:nvPr/>
        </p:nvSpPr>
        <p:spPr>
          <a:xfrm>
            <a:off x="6157125" y="1055425"/>
            <a:ext cx="393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5cf11032c5_0_694"/>
          <p:cNvSpPr txBox="1"/>
          <p:nvPr/>
        </p:nvSpPr>
        <p:spPr>
          <a:xfrm>
            <a:off x="6963925" y="576400"/>
            <a:ext cx="380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9" name="Google Shape;1329;g5cf11032c5_0_694"/>
          <p:cNvCxnSpPr/>
          <p:nvPr/>
        </p:nvCxnSpPr>
        <p:spPr>
          <a:xfrm>
            <a:off x="5155550" y="3410863"/>
            <a:ext cx="0" cy="768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0" name="Google Shape;1330;g5cf11032c5_0_694"/>
          <p:cNvCxnSpPr/>
          <p:nvPr/>
        </p:nvCxnSpPr>
        <p:spPr>
          <a:xfrm>
            <a:off x="5194853" y="5331427"/>
            <a:ext cx="447300" cy="443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1" name="Google Shape;1331;g5cf11032c5_0_694"/>
          <p:cNvCxnSpPr/>
          <p:nvPr/>
        </p:nvCxnSpPr>
        <p:spPr>
          <a:xfrm rot="10800000">
            <a:off x="4478450" y="3909575"/>
            <a:ext cx="106800" cy="1417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2" name="Google Shape;1332;g5cf11032c5_0_694"/>
          <p:cNvCxnSpPr/>
          <p:nvPr/>
        </p:nvCxnSpPr>
        <p:spPr>
          <a:xfrm rot="10800000">
            <a:off x="2772475" y="2840650"/>
            <a:ext cx="625800" cy="14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3" name="Google Shape;1333;g5cf11032c5_0_694"/>
          <p:cNvCxnSpPr/>
          <p:nvPr/>
        </p:nvCxnSpPr>
        <p:spPr>
          <a:xfrm rot="10800000">
            <a:off x="6999200" y="2828275"/>
            <a:ext cx="625800" cy="14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4" name="Google Shape;1334;g5cf11032c5_0_694"/>
          <p:cNvCxnSpPr/>
          <p:nvPr/>
        </p:nvCxnSpPr>
        <p:spPr>
          <a:xfrm flipH="1">
            <a:off x="1197588" y="2655475"/>
            <a:ext cx="965400" cy="6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5" name="Google Shape;1335;g5cf11032c5_0_694"/>
          <p:cNvCxnSpPr/>
          <p:nvPr/>
        </p:nvCxnSpPr>
        <p:spPr>
          <a:xfrm>
            <a:off x="914650" y="3494900"/>
            <a:ext cx="4500" cy="811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6" name="Google Shape;1336;g5cf11032c5_0_694"/>
          <p:cNvSpPr/>
          <p:nvPr/>
        </p:nvSpPr>
        <p:spPr>
          <a:xfrm>
            <a:off x="-281801" y="2981337"/>
            <a:ext cx="1905254" cy="3103735"/>
          </a:xfrm>
          <a:custGeom>
            <a:rect b="b" l="l" r="r" t="t"/>
            <a:pathLst>
              <a:path extrusionOk="0" h="3135086" w="1320800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cap="flat" cmpd="sng" w="571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7" name="Google Shape;1337;g5cf11032c5_0_694"/>
          <p:cNvCxnSpPr/>
          <p:nvPr/>
        </p:nvCxnSpPr>
        <p:spPr>
          <a:xfrm>
            <a:off x="822150" y="5160725"/>
            <a:ext cx="622800" cy="64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8" name="Google Shape;1338;g5cf11032c5_0_694"/>
          <p:cNvCxnSpPr/>
          <p:nvPr/>
        </p:nvCxnSpPr>
        <p:spPr>
          <a:xfrm rot="10800000">
            <a:off x="33750" y="3791000"/>
            <a:ext cx="238500" cy="1709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9" name="Google Shape;1339;g5cf11032c5_0_694"/>
          <p:cNvSpPr txBox="1"/>
          <p:nvPr/>
        </p:nvSpPr>
        <p:spPr>
          <a:xfrm>
            <a:off x="5465838" y="5096875"/>
            <a:ext cx="498000" cy="46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 b="0" i="0" sz="2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0" name="Google Shape;1340;g5cf11032c5_0_694"/>
          <p:cNvSpPr txBox="1"/>
          <p:nvPr/>
        </p:nvSpPr>
        <p:spPr>
          <a:xfrm>
            <a:off x="1314613" y="5108538"/>
            <a:ext cx="498000" cy="46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endParaRPr b="0" i="0" sz="24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6" name="Google Shape;1346;g5cf11032c5_0_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5475"/>
            <a:ext cx="9144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g5cf11032c5_0_676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LSTM BPTT</a:t>
            </a:r>
            <a:endParaRPr sz="3600"/>
          </a:p>
        </p:txBody>
      </p:sp>
      <p:pic>
        <p:nvPicPr>
          <p:cNvPr id="1348" name="Google Shape;1348;g5cf11032c5_0_676"/>
          <p:cNvPicPr preferRelativeResize="0"/>
          <p:nvPr/>
        </p:nvPicPr>
        <p:blipFill rotWithShape="1">
          <a:blip r:embed="rId4">
            <a:alphaModFix/>
          </a:blip>
          <a:srcRect b="0" l="0" r="2123" t="0"/>
          <a:stretch/>
        </p:blipFill>
        <p:spPr>
          <a:xfrm>
            <a:off x="247650" y="4874475"/>
            <a:ext cx="40647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g5cf11032c5_0_6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700" y="5625075"/>
            <a:ext cx="38671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g5cf11032c5_0_6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4700" y="6312525"/>
            <a:ext cx="4138800" cy="37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g5cf11032c5_0_6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0538" y="5011638"/>
            <a:ext cx="4733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g5cf11032c5_0_676"/>
          <p:cNvPicPr preferRelativeResize="0"/>
          <p:nvPr/>
        </p:nvPicPr>
        <p:blipFill rotWithShape="1">
          <a:blip r:embed="rId8">
            <a:alphaModFix/>
          </a:blip>
          <a:srcRect b="48717" l="0" r="65366" t="0"/>
          <a:stretch/>
        </p:blipFill>
        <p:spPr>
          <a:xfrm>
            <a:off x="5137225" y="1070068"/>
            <a:ext cx="853975" cy="3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g5cf11032c5_0_676"/>
          <p:cNvPicPr preferRelativeResize="0"/>
          <p:nvPr/>
        </p:nvPicPr>
        <p:blipFill rotWithShape="1">
          <a:blip r:embed="rId7">
            <a:alphaModFix/>
          </a:blip>
          <a:srcRect b="0" l="0" r="90762" t="53762"/>
          <a:stretch/>
        </p:blipFill>
        <p:spPr>
          <a:xfrm>
            <a:off x="3722389" y="2309806"/>
            <a:ext cx="437300" cy="409575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4" name="Google Shape;1354;g5cf11032c5_0_676"/>
          <p:cNvPicPr preferRelativeResize="0"/>
          <p:nvPr/>
        </p:nvPicPr>
        <p:blipFill rotWithShape="1">
          <a:blip r:embed="rId7">
            <a:alphaModFix/>
          </a:blip>
          <a:srcRect b="44087" l="0" r="90762" t="0"/>
          <a:stretch/>
        </p:blipFill>
        <p:spPr>
          <a:xfrm>
            <a:off x="4159688" y="3931874"/>
            <a:ext cx="361613" cy="409575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5" name="Google Shape;1355;g5cf11032c5_0_676"/>
          <p:cNvPicPr preferRelativeResize="0"/>
          <p:nvPr/>
        </p:nvPicPr>
        <p:blipFill rotWithShape="1">
          <a:blip r:embed="rId6">
            <a:alphaModFix/>
          </a:blip>
          <a:srcRect b="0" l="0" r="91263" t="0"/>
          <a:stretch/>
        </p:blipFill>
        <p:spPr>
          <a:xfrm>
            <a:off x="4705050" y="3948961"/>
            <a:ext cx="361600" cy="3754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6" name="Google Shape;1356;g5cf11032c5_0_676"/>
          <p:cNvPicPr preferRelativeResize="0"/>
          <p:nvPr/>
        </p:nvPicPr>
        <p:blipFill rotWithShape="1">
          <a:blip r:embed="rId5">
            <a:alphaModFix/>
          </a:blip>
          <a:srcRect b="0" l="0" r="91579" t="0"/>
          <a:stretch/>
        </p:blipFill>
        <p:spPr>
          <a:xfrm>
            <a:off x="3650300" y="3967425"/>
            <a:ext cx="298478" cy="3754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7" name="Google Shape;1357;g5cf11032c5_0_676"/>
          <p:cNvPicPr preferRelativeResize="0"/>
          <p:nvPr/>
        </p:nvPicPr>
        <p:blipFill rotWithShape="1">
          <a:blip r:embed="rId4">
            <a:alphaModFix/>
          </a:blip>
          <a:srcRect b="0" l="0" r="89470" t="0"/>
          <a:stretch/>
        </p:blipFill>
        <p:spPr>
          <a:xfrm>
            <a:off x="2932100" y="3077875"/>
            <a:ext cx="361600" cy="40956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8" name="Google Shape;1358;g5cf11032c5_0_676"/>
          <p:cNvPicPr preferRelativeResize="0"/>
          <p:nvPr/>
        </p:nvPicPr>
        <p:blipFill rotWithShape="1">
          <a:blip r:embed="rId9">
            <a:alphaModFix/>
          </a:blip>
          <a:srcRect b="10402" l="0" r="0" t="0"/>
          <a:stretch/>
        </p:blipFill>
        <p:spPr>
          <a:xfrm>
            <a:off x="5162525" y="5897475"/>
            <a:ext cx="3209975" cy="9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5cf7c63c46_0_1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Output Gate Backpropagation </a:t>
            </a:r>
            <a:r>
              <a:rPr lang="en-US" sz="1800"/>
              <a:t>( t = 2 )</a:t>
            </a:r>
            <a:endParaRPr sz="1800"/>
          </a:p>
        </p:txBody>
      </p:sp>
      <p:pic>
        <p:nvPicPr>
          <p:cNvPr id="1365" name="Google Shape;1365;g5cf7c63c4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500" y="5202700"/>
            <a:ext cx="4453101" cy="912447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6" name="Google Shape;1366;g5cf7c63c4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500" y="5202700"/>
            <a:ext cx="4187498" cy="9124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67" name="Google Shape;1367;g5cf7c63c46_0_1"/>
          <p:cNvGrpSpPr/>
          <p:nvPr/>
        </p:nvGrpSpPr>
        <p:grpSpPr>
          <a:xfrm>
            <a:off x="1525850" y="1463275"/>
            <a:ext cx="6092300" cy="3429000"/>
            <a:chOff x="0" y="1330100"/>
            <a:chExt cx="6092300" cy="3429000"/>
          </a:xfrm>
        </p:grpSpPr>
        <p:pic>
          <p:nvPicPr>
            <p:cNvPr id="1368" name="Google Shape;1368;g5cf7c63c46_0_1"/>
            <p:cNvPicPr preferRelativeResize="0"/>
            <p:nvPr/>
          </p:nvPicPr>
          <p:blipFill rotWithShape="1">
            <a:blip r:embed="rId5">
              <a:alphaModFix/>
            </a:blip>
            <a:srcRect b="0" l="0" r="33372" t="0"/>
            <a:stretch/>
          </p:blipFill>
          <p:spPr>
            <a:xfrm>
              <a:off x="0" y="1330100"/>
              <a:ext cx="6092300" cy="342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9" name="Google Shape;1369;g5cf7c63c46_0_1"/>
            <p:cNvPicPr preferRelativeResize="0"/>
            <p:nvPr/>
          </p:nvPicPr>
          <p:blipFill rotWithShape="1">
            <a:blip r:embed="rId6">
              <a:alphaModFix/>
            </a:blip>
            <a:srcRect b="0" l="0" r="91263" t="0"/>
            <a:stretch/>
          </p:blipFill>
          <p:spPr>
            <a:xfrm>
              <a:off x="4629700" y="3973336"/>
              <a:ext cx="361600" cy="375400"/>
            </a:xfrm>
            <a:prstGeom prst="rect">
              <a:avLst/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370" name="Google Shape;1370;g5cf7c63c46_0_1"/>
            <p:cNvCxnSpPr/>
            <p:nvPr/>
          </p:nvCxnSpPr>
          <p:spPr>
            <a:xfrm>
              <a:off x="5624850" y="2149000"/>
              <a:ext cx="0" cy="118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1" name="Google Shape;1371;g5cf7c63c46_0_1"/>
            <p:cNvCxnSpPr/>
            <p:nvPr/>
          </p:nvCxnSpPr>
          <p:spPr>
            <a:xfrm flipH="1" rot="10800000">
              <a:off x="5150550" y="3201925"/>
              <a:ext cx="4200" cy="620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2" name="Google Shape;1372;g5cf7c63c46_0_1"/>
            <p:cNvCxnSpPr/>
            <p:nvPr/>
          </p:nvCxnSpPr>
          <p:spPr>
            <a:xfrm rot="10800000">
              <a:off x="3375100" y="3822050"/>
              <a:ext cx="1254600" cy="14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3" name="Google Shape;1373;g5cf7c63c46_0_1"/>
            <p:cNvCxnSpPr/>
            <p:nvPr/>
          </p:nvCxnSpPr>
          <p:spPr>
            <a:xfrm>
              <a:off x="3432600" y="3922975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4" name="Google Shape;1374;g5cf7c63c46_0_1"/>
            <p:cNvCxnSpPr/>
            <p:nvPr/>
          </p:nvCxnSpPr>
          <p:spPr>
            <a:xfrm rot="10800000">
              <a:off x="2722700" y="3826250"/>
              <a:ext cx="464700" cy="60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75" name="Google Shape;1375;g5cf7c63c46_0_1"/>
          <p:cNvSpPr txBox="1"/>
          <p:nvPr/>
        </p:nvSpPr>
        <p:spPr>
          <a:xfrm>
            <a:off x="4528725" y="-8076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Google Shape;1381;g5cf7c63c4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87848"/>
            <a:ext cx="5514100" cy="9065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2" name="Google Shape;1382;g5cf7c63c46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1275" y="5951425"/>
            <a:ext cx="6301249" cy="9065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3" name="Google Shape;1383;g5cf7c63c46_0_33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Memory Gate Backpropagation </a:t>
            </a:r>
            <a:r>
              <a:rPr lang="en-US" sz="1800"/>
              <a:t>( t = 2 )</a:t>
            </a:r>
            <a:endParaRPr sz="1800"/>
          </a:p>
        </p:txBody>
      </p:sp>
      <p:grpSp>
        <p:nvGrpSpPr>
          <p:cNvPr id="1384" name="Google Shape;1384;g5cf7c63c46_0_33"/>
          <p:cNvGrpSpPr/>
          <p:nvPr/>
        </p:nvGrpSpPr>
        <p:grpSpPr>
          <a:xfrm>
            <a:off x="1525850" y="1380025"/>
            <a:ext cx="6092300" cy="3429000"/>
            <a:chOff x="0" y="1330100"/>
            <a:chExt cx="6092300" cy="3429000"/>
          </a:xfrm>
        </p:grpSpPr>
        <p:pic>
          <p:nvPicPr>
            <p:cNvPr id="1385" name="Google Shape;1385;g5cf7c63c46_0_33"/>
            <p:cNvPicPr preferRelativeResize="0"/>
            <p:nvPr/>
          </p:nvPicPr>
          <p:blipFill rotWithShape="1">
            <a:blip r:embed="rId5">
              <a:alphaModFix/>
            </a:blip>
            <a:srcRect b="0" l="0" r="33372" t="0"/>
            <a:stretch/>
          </p:blipFill>
          <p:spPr>
            <a:xfrm>
              <a:off x="0" y="1330100"/>
              <a:ext cx="6092300" cy="342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6" name="Google Shape;1386;g5cf7c63c46_0_33"/>
            <p:cNvCxnSpPr/>
            <p:nvPr/>
          </p:nvCxnSpPr>
          <p:spPr>
            <a:xfrm>
              <a:off x="5624850" y="2149000"/>
              <a:ext cx="0" cy="118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7" name="Google Shape;1387;g5cf7c63c46_0_33"/>
            <p:cNvCxnSpPr/>
            <p:nvPr/>
          </p:nvCxnSpPr>
          <p:spPr>
            <a:xfrm flipH="1" rot="10800000">
              <a:off x="5150550" y="3201925"/>
              <a:ext cx="4200" cy="620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8" name="Google Shape;1388;g5cf7c63c46_0_33"/>
            <p:cNvCxnSpPr/>
            <p:nvPr/>
          </p:nvCxnSpPr>
          <p:spPr>
            <a:xfrm rot="10800000">
              <a:off x="4370225" y="2507500"/>
              <a:ext cx="823200" cy="6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9" name="Google Shape;1389;g5cf7c63c46_0_33"/>
            <p:cNvCxnSpPr/>
            <p:nvPr/>
          </p:nvCxnSpPr>
          <p:spPr>
            <a:xfrm>
              <a:off x="3415950" y="3822025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0" name="Google Shape;1390;g5cf7c63c46_0_33"/>
            <p:cNvCxnSpPr/>
            <p:nvPr/>
          </p:nvCxnSpPr>
          <p:spPr>
            <a:xfrm rot="10800000">
              <a:off x="2722700" y="3826250"/>
              <a:ext cx="464700" cy="60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1391" name="Google Shape;1391;g5cf7c63c46_0_33"/>
            <p:cNvPicPr preferRelativeResize="0"/>
            <p:nvPr/>
          </p:nvPicPr>
          <p:blipFill rotWithShape="1">
            <a:blip r:embed="rId6">
              <a:alphaModFix/>
            </a:blip>
            <a:srcRect b="44087" l="0" r="90762" t="0"/>
            <a:stretch/>
          </p:blipFill>
          <p:spPr>
            <a:xfrm>
              <a:off x="4159688" y="3956249"/>
              <a:ext cx="361613" cy="409575"/>
            </a:xfrm>
            <a:prstGeom prst="rect">
              <a:avLst/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1392" name="Google Shape;1392;g5cf7c63c46_0_33"/>
            <p:cNvCxnSpPr/>
            <p:nvPr/>
          </p:nvCxnSpPr>
          <p:spPr>
            <a:xfrm>
              <a:off x="4521300" y="2806550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3" name="Google Shape;1393;g5cf7c63c46_0_33"/>
            <p:cNvCxnSpPr/>
            <p:nvPr/>
          </p:nvCxnSpPr>
          <p:spPr>
            <a:xfrm rot="10800000">
              <a:off x="3525725" y="3855288"/>
              <a:ext cx="844500" cy="7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5cffd82330_1_0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Input Gate Backpropagation </a:t>
            </a:r>
            <a:r>
              <a:rPr lang="en-US" sz="1800"/>
              <a:t>( t = 2 )</a:t>
            </a:r>
            <a:endParaRPr sz="1800"/>
          </a:p>
        </p:txBody>
      </p:sp>
      <p:grpSp>
        <p:nvGrpSpPr>
          <p:cNvPr id="1400" name="Google Shape;1400;g5cffd82330_1_0"/>
          <p:cNvGrpSpPr/>
          <p:nvPr/>
        </p:nvGrpSpPr>
        <p:grpSpPr>
          <a:xfrm>
            <a:off x="1542500" y="1313450"/>
            <a:ext cx="6059000" cy="3429000"/>
            <a:chOff x="0" y="1330100"/>
            <a:chExt cx="6059000" cy="3429000"/>
          </a:xfrm>
        </p:grpSpPr>
        <p:pic>
          <p:nvPicPr>
            <p:cNvPr id="1401" name="Google Shape;1401;g5cffd82330_1_0"/>
            <p:cNvPicPr preferRelativeResize="0"/>
            <p:nvPr/>
          </p:nvPicPr>
          <p:blipFill rotWithShape="1">
            <a:blip r:embed="rId3">
              <a:alphaModFix/>
            </a:blip>
            <a:srcRect b="0" l="0" r="33738" t="0"/>
            <a:stretch/>
          </p:blipFill>
          <p:spPr>
            <a:xfrm>
              <a:off x="0" y="1330100"/>
              <a:ext cx="6059000" cy="342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2" name="Google Shape;1402;g5cffd82330_1_0"/>
            <p:cNvCxnSpPr/>
            <p:nvPr/>
          </p:nvCxnSpPr>
          <p:spPr>
            <a:xfrm>
              <a:off x="5624850" y="2149000"/>
              <a:ext cx="0" cy="118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3" name="Google Shape;1403;g5cffd82330_1_0"/>
            <p:cNvCxnSpPr/>
            <p:nvPr/>
          </p:nvCxnSpPr>
          <p:spPr>
            <a:xfrm rot="10800000">
              <a:off x="5065225" y="2685075"/>
              <a:ext cx="11700" cy="1026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4" name="Google Shape;1404;g5cffd82330_1_0"/>
            <p:cNvCxnSpPr/>
            <p:nvPr/>
          </p:nvCxnSpPr>
          <p:spPr>
            <a:xfrm rot="10800000">
              <a:off x="4370225" y="2507500"/>
              <a:ext cx="823200" cy="6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5" name="Google Shape;1405;g5cffd82330_1_0"/>
            <p:cNvCxnSpPr/>
            <p:nvPr/>
          </p:nvCxnSpPr>
          <p:spPr>
            <a:xfrm>
              <a:off x="3415950" y="3822025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6" name="Google Shape;1406;g5cffd82330_1_0"/>
            <p:cNvCxnSpPr/>
            <p:nvPr/>
          </p:nvCxnSpPr>
          <p:spPr>
            <a:xfrm rot="10800000">
              <a:off x="2722700" y="3826250"/>
              <a:ext cx="464700" cy="60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7" name="Google Shape;1407;g5cffd82330_1_0"/>
            <p:cNvCxnSpPr/>
            <p:nvPr/>
          </p:nvCxnSpPr>
          <p:spPr>
            <a:xfrm>
              <a:off x="4517300" y="2685075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8" name="Google Shape;1408;g5cffd82330_1_0"/>
            <p:cNvCxnSpPr/>
            <p:nvPr/>
          </p:nvCxnSpPr>
          <p:spPr>
            <a:xfrm rot="10800000">
              <a:off x="3479000" y="3845150"/>
              <a:ext cx="3495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1409" name="Google Shape;1409;g5cffd82330_1_0"/>
            <p:cNvPicPr preferRelativeResize="0"/>
            <p:nvPr/>
          </p:nvPicPr>
          <p:blipFill rotWithShape="1">
            <a:blip r:embed="rId4">
              <a:alphaModFix/>
            </a:blip>
            <a:srcRect b="0" l="0" r="91579" t="0"/>
            <a:stretch/>
          </p:blipFill>
          <p:spPr>
            <a:xfrm>
              <a:off x="3504513" y="2856900"/>
              <a:ext cx="298478" cy="375400"/>
            </a:xfrm>
            <a:prstGeom prst="rect">
              <a:avLst/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1410" name="Google Shape;1410;g5cffd82330_1_0"/>
          <p:cNvPicPr preferRelativeResize="0"/>
          <p:nvPr/>
        </p:nvPicPr>
        <p:blipFill rotWithShape="1">
          <a:blip r:embed="rId5">
            <a:alphaModFix/>
          </a:blip>
          <a:srcRect b="60145" l="22798" r="34767" t="27139"/>
          <a:stretch/>
        </p:blipFill>
        <p:spPr>
          <a:xfrm>
            <a:off x="0" y="4761425"/>
            <a:ext cx="6059002" cy="102125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1" name="Google Shape;1411;g5cffd82330_1_0"/>
          <p:cNvPicPr preferRelativeResize="0"/>
          <p:nvPr/>
        </p:nvPicPr>
        <p:blipFill rotWithShape="1">
          <a:blip r:embed="rId5">
            <a:alphaModFix/>
          </a:blip>
          <a:srcRect b="42170" l="22293" r="31378" t="44281"/>
          <a:stretch/>
        </p:blipFill>
        <p:spPr>
          <a:xfrm>
            <a:off x="2611075" y="5801650"/>
            <a:ext cx="6532925" cy="1021251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12" name="Google Shape;1412;g5cffd82330_1_0"/>
          <p:cNvCxnSpPr/>
          <p:nvPr/>
        </p:nvCxnSpPr>
        <p:spPr>
          <a:xfrm rot="10800000">
            <a:off x="5456200" y="3027950"/>
            <a:ext cx="349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5d040c0277_0_4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Forget Gate Backpropagation </a:t>
            </a:r>
            <a:r>
              <a:rPr lang="en-US" sz="1800"/>
              <a:t>( t = 2 )</a:t>
            </a:r>
            <a:endParaRPr sz="1800"/>
          </a:p>
        </p:txBody>
      </p:sp>
      <p:grpSp>
        <p:nvGrpSpPr>
          <p:cNvPr id="1419" name="Google Shape;1419;g5d040c0277_0_4"/>
          <p:cNvGrpSpPr/>
          <p:nvPr/>
        </p:nvGrpSpPr>
        <p:grpSpPr>
          <a:xfrm>
            <a:off x="1542500" y="1313450"/>
            <a:ext cx="6059000" cy="3429000"/>
            <a:chOff x="0" y="1330100"/>
            <a:chExt cx="6059000" cy="3429000"/>
          </a:xfrm>
        </p:grpSpPr>
        <p:pic>
          <p:nvPicPr>
            <p:cNvPr id="1420" name="Google Shape;1420;g5d040c0277_0_4"/>
            <p:cNvPicPr preferRelativeResize="0"/>
            <p:nvPr/>
          </p:nvPicPr>
          <p:blipFill rotWithShape="1">
            <a:blip r:embed="rId3">
              <a:alphaModFix/>
            </a:blip>
            <a:srcRect b="0" l="0" r="33738" t="0"/>
            <a:stretch/>
          </p:blipFill>
          <p:spPr>
            <a:xfrm>
              <a:off x="0" y="1330100"/>
              <a:ext cx="6059000" cy="342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1" name="Google Shape;1421;g5d040c0277_0_4"/>
            <p:cNvCxnSpPr/>
            <p:nvPr/>
          </p:nvCxnSpPr>
          <p:spPr>
            <a:xfrm>
              <a:off x="5624850" y="2149000"/>
              <a:ext cx="0" cy="118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2" name="Google Shape;1422;g5d040c0277_0_4"/>
            <p:cNvCxnSpPr/>
            <p:nvPr/>
          </p:nvCxnSpPr>
          <p:spPr>
            <a:xfrm rot="10800000">
              <a:off x="5065225" y="2685075"/>
              <a:ext cx="11700" cy="1026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3" name="Google Shape;1423;g5d040c0277_0_4"/>
            <p:cNvCxnSpPr/>
            <p:nvPr/>
          </p:nvCxnSpPr>
          <p:spPr>
            <a:xfrm rot="10800000">
              <a:off x="4370225" y="2507500"/>
              <a:ext cx="823200" cy="6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4" name="Google Shape;1424;g5d040c0277_0_4"/>
            <p:cNvCxnSpPr/>
            <p:nvPr/>
          </p:nvCxnSpPr>
          <p:spPr>
            <a:xfrm>
              <a:off x="3415950" y="3822025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5" name="Google Shape;1425;g5d040c0277_0_4"/>
            <p:cNvCxnSpPr/>
            <p:nvPr/>
          </p:nvCxnSpPr>
          <p:spPr>
            <a:xfrm rot="10800000">
              <a:off x="2722700" y="3826250"/>
              <a:ext cx="464700" cy="60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6" name="Google Shape;1426;g5d040c0277_0_4"/>
            <p:cNvCxnSpPr/>
            <p:nvPr/>
          </p:nvCxnSpPr>
          <p:spPr>
            <a:xfrm flipH="1">
              <a:off x="3479050" y="2490850"/>
              <a:ext cx="773700" cy="14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427" name="Google Shape;1427;g5d040c0277_0_4"/>
          <p:cNvPicPr preferRelativeResize="0"/>
          <p:nvPr/>
        </p:nvPicPr>
        <p:blipFill rotWithShape="1">
          <a:blip r:embed="rId4">
            <a:alphaModFix/>
          </a:blip>
          <a:srcRect b="0" l="0" r="89470" t="0"/>
          <a:stretch/>
        </p:blipFill>
        <p:spPr>
          <a:xfrm>
            <a:off x="4391200" y="2895225"/>
            <a:ext cx="361600" cy="40956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8" name="Google Shape;1428;g5d040c0277_0_4"/>
          <p:cNvPicPr preferRelativeResize="0"/>
          <p:nvPr/>
        </p:nvPicPr>
        <p:blipFill rotWithShape="1">
          <a:blip r:embed="rId5">
            <a:alphaModFix/>
          </a:blip>
          <a:srcRect b="3136" l="22540" r="30703" t="83654"/>
          <a:stretch/>
        </p:blipFill>
        <p:spPr>
          <a:xfrm>
            <a:off x="2560900" y="5788575"/>
            <a:ext cx="6583090" cy="1046126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29" name="Google Shape;1429;g5d040c0277_0_4"/>
          <p:cNvCxnSpPr/>
          <p:nvPr/>
        </p:nvCxnSpPr>
        <p:spPr>
          <a:xfrm>
            <a:off x="5114450" y="2723275"/>
            <a:ext cx="16500" cy="88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30" name="Google Shape;1430;g5d040c0277_0_4"/>
          <p:cNvGrpSpPr/>
          <p:nvPr/>
        </p:nvGrpSpPr>
        <p:grpSpPr>
          <a:xfrm>
            <a:off x="1542500" y="1313450"/>
            <a:ext cx="6059000" cy="3429000"/>
            <a:chOff x="0" y="1330100"/>
            <a:chExt cx="6059000" cy="3429000"/>
          </a:xfrm>
        </p:grpSpPr>
        <p:pic>
          <p:nvPicPr>
            <p:cNvPr id="1431" name="Google Shape;1431;g5d040c0277_0_4"/>
            <p:cNvPicPr preferRelativeResize="0"/>
            <p:nvPr/>
          </p:nvPicPr>
          <p:blipFill rotWithShape="1">
            <a:blip r:embed="rId3">
              <a:alphaModFix/>
            </a:blip>
            <a:srcRect b="0" l="0" r="33738" t="0"/>
            <a:stretch/>
          </p:blipFill>
          <p:spPr>
            <a:xfrm>
              <a:off x="0" y="1330100"/>
              <a:ext cx="6059000" cy="342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32" name="Google Shape;1432;g5d040c0277_0_4"/>
            <p:cNvCxnSpPr/>
            <p:nvPr/>
          </p:nvCxnSpPr>
          <p:spPr>
            <a:xfrm>
              <a:off x="5624850" y="2149000"/>
              <a:ext cx="0" cy="118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3" name="Google Shape;1433;g5d040c0277_0_4"/>
            <p:cNvCxnSpPr/>
            <p:nvPr/>
          </p:nvCxnSpPr>
          <p:spPr>
            <a:xfrm rot="10800000">
              <a:off x="5065225" y="2685075"/>
              <a:ext cx="11700" cy="1026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4" name="Google Shape;1434;g5d040c0277_0_4"/>
            <p:cNvCxnSpPr/>
            <p:nvPr/>
          </p:nvCxnSpPr>
          <p:spPr>
            <a:xfrm rot="10800000">
              <a:off x="3664025" y="2497300"/>
              <a:ext cx="1529400" cy="16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5" name="Google Shape;1435;g5d040c0277_0_4"/>
            <p:cNvCxnSpPr/>
            <p:nvPr/>
          </p:nvCxnSpPr>
          <p:spPr>
            <a:xfrm>
              <a:off x="3415950" y="3822025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6" name="Google Shape;1436;g5d040c0277_0_4"/>
            <p:cNvCxnSpPr/>
            <p:nvPr/>
          </p:nvCxnSpPr>
          <p:spPr>
            <a:xfrm rot="10800000">
              <a:off x="2722700" y="3826250"/>
              <a:ext cx="464700" cy="60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7" name="Google Shape;1437;g5d040c0277_0_4"/>
            <p:cNvCxnSpPr/>
            <p:nvPr/>
          </p:nvCxnSpPr>
          <p:spPr>
            <a:xfrm>
              <a:off x="3554625" y="2761250"/>
              <a:ext cx="23100" cy="875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438" name="Google Shape;1438;g5d040c0277_0_4"/>
          <p:cNvPicPr preferRelativeResize="0"/>
          <p:nvPr/>
        </p:nvPicPr>
        <p:blipFill rotWithShape="1">
          <a:blip r:embed="rId5">
            <a:alphaModFix/>
          </a:blip>
          <a:srcRect b="18834" l="22541" r="34415" t="67956"/>
          <a:stretch/>
        </p:blipFill>
        <p:spPr>
          <a:xfrm>
            <a:off x="0" y="4742450"/>
            <a:ext cx="6060302" cy="104612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9" name="Google Shape;1439;g5d040c0277_0_4"/>
          <p:cNvPicPr preferRelativeResize="0"/>
          <p:nvPr/>
        </p:nvPicPr>
        <p:blipFill rotWithShape="1">
          <a:blip r:embed="rId4">
            <a:alphaModFix/>
          </a:blip>
          <a:srcRect b="0" l="0" r="89470" t="0"/>
          <a:stretch/>
        </p:blipFill>
        <p:spPr>
          <a:xfrm>
            <a:off x="4533025" y="2895225"/>
            <a:ext cx="361600" cy="40956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5d040c0277_1_14"/>
          <p:cNvSpPr txBox="1"/>
          <p:nvPr>
            <p:ph idx="4294967295" type="title"/>
          </p:nvPr>
        </p:nvSpPr>
        <p:spPr>
          <a:xfrm>
            <a:off x="728825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Backpropagation to Cell1 </a:t>
            </a:r>
            <a:r>
              <a:rPr lang="en-US" sz="1800"/>
              <a:t>( t = 1 )</a:t>
            </a:r>
            <a:endParaRPr sz="1800"/>
          </a:p>
        </p:txBody>
      </p:sp>
      <p:grpSp>
        <p:nvGrpSpPr>
          <p:cNvPr id="1446" name="Google Shape;1446;g5d040c0277_1_14"/>
          <p:cNvGrpSpPr/>
          <p:nvPr/>
        </p:nvGrpSpPr>
        <p:grpSpPr>
          <a:xfrm>
            <a:off x="1642675" y="2230050"/>
            <a:ext cx="6059000" cy="3429000"/>
            <a:chOff x="0" y="1330100"/>
            <a:chExt cx="6059000" cy="3429000"/>
          </a:xfrm>
        </p:grpSpPr>
        <p:pic>
          <p:nvPicPr>
            <p:cNvPr id="1447" name="Google Shape;1447;g5d040c0277_1_14"/>
            <p:cNvPicPr preferRelativeResize="0"/>
            <p:nvPr/>
          </p:nvPicPr>
          <p:blipFill rotWithShape="1">
            <a:blip r:embed="rId3">
              <a:alphaModFix/>
            </a:blip>
            <a:srcRect b="0" l="0" r="33738" t="0"/>
            <a:stretch/>
          </p:blipFill>
          <p:spPr>
            <a:xfrm>
              <a:off x="0" y="1330100"/>
              <a:ext cx="6059000" cy="3429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48" name="Google Shape;1448;g5d040c0277_1_14"/>
            <p:cNvCxnSpPr/>
            <p:nvPr/>
          </p:nvCxnSpPr>
          <p:spPr>
            <a:xfrm>
              <a:off x="5624850" y="2149000"/>
              <a:ext cx="0" cy="118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9" name="Google Shape;1449;g5d040c0277_1_14"/>
            <p:cNvCxnSpPr/>
            <p:nvPr/>
          </p:nvCxnSpPr>
          <p:spPr>
            <a:xfrm rot="10800000">
              <a:off x="5065225" y="2685075"/>
              <a:ext cx="11700" cy="1026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0" name="Google Shape;1450;g5d040c0277_1_14"/>
            <p:cNvCxnSpPr/>
            <p:nvPr/>
          </p:nvCxnSpPr>
          <p:spPr>
            <a:xfrm rot="10800000">
              <a:off x="4370225" y="2507500"/>
              <a:ext cx="823200" cy="60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1" name="Google Shape;1451;g5d040c0277_1_14"/>
            <p:cNvCxnSpPr/>
            <p:nvPr/>
          </p:nvCxnSpPr>
          <p:spPr>
            <a:xfrm>
              <a:off x="3415950" y="3822025"/>
              <a:ext cx="0" cy="476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2" name="Google Shape;1452;g5d040c0277_1_14"/>
            <p:cNvCxnSpPr/>
            <p:nvPr/>
          </p:nvCxnSpPr>
          <p:spPr>
            <a:xfrm rot="10800000">
              <a:off x="2722700" y="3826250"/>
              <a:ext cx="464700" cy="6000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3" name="Google Shape;1453;g5d040c0277_1_14"/>
            <p:cNvCxnSpPr/>
            <p:nvPr/>
          </p:nvCxnSpPr>
          <p:spPr>
            <a:xfrm flipH="1">
              <a:off x="3479050" y="2490850"/>
              <a:ext cx="773700" cy="14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454" name="Google Shape;1454;g5d040c0277_1_14"/>
          <p:cNvPicPr preferRelativeResize="0"/>
          <p:nvPr/>
        </p:nvPicPr>
        <p:blipFill rotWithShape="1">
          <a:blip r:embed="rId4">
            <a:alphaModFix/>
          </a:blip>
          <a:srcRect b="0" l="0" r="89470" t="0"/>
          <a:stretch/>
        </p:blipFill>
        <p:spPr>
          <a:xfrm>
            <a:off x="4491375" y="3811825"/>
            <a:ext cx="361600" cy="40956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5" name="Google Shape;1455;g5d040c0277_1_14"/>
          <p:cNvCxnSpPr/>
          <p:nvPr/>
        </p:nvCxnSpPr>
        <p:spPr>
          <a:xfrm>
            <a:off x="5214625" y="3639875"/>
            <a:ext cx="16500" cy="88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56" name="Google Shape;1456;g5d040c0277_1_14"/>
          <p:cNvPicPr preferRelativeResize="0"/>
          <p:nvPr/>
        </p:nvPicPr>
        <p:blipFill rotWithShape="1">
          <a:blip r:embed="rId3">
            <a:alphaModFix/>
          </a:blip>
          <a:srcRect b="0" l="0" r="33738" t="0"/>
          <a:stretch/>
        </p:blipFill>
        <p:spPr>
          <a:xfrm>
            <a:off x="1642675" y="2230050"/>
            <a:ext cx="6059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7" name="Google Shape;1457;g5d040c0277_1_14"/>
          <p:cNvCxnSpPr/>
          <p:nvPr/>
        </p:nvCxnSpPr>
        <p:spPr>
          <a:xfrm>
            <a:off x="7267525" y="3048950"/>
            <a:ext cx="0" cy="118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8" name="Google Shape;1458;g5d040c0277_1_14"/>
          <p:cNvCxnSpPr/>
          <p:nvPr/>
        </p:nvCxnSpPr>
        <p:spPr>
          <a:xfrm rot="10800000">
            <a:off x="6707900" y="3585025"/>
            <a:ext cx="11700" cy="102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9" name="Google Shape;1459;g5d040c0277_1_14"/>
          <p:cNvCxnSpPr/>
          <p:nvPr/>
        </p:nvCxnSpPr>
        <p:spPr>
          <a:xfrm>
            <a:off x="5058625" y="4721975"/>
            <a:ext cx="0" cy="47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0" name="Google Shape;1460;g5d040c0277_1_14"/>
          <p:cNvCxnSpPr/>
          <p:nvPr/>
        </p:nvCxnSpPr>
        <p:spPr>
          <a:xfrm rot="10800000">
            <a:off x="5121775" y="4745100"/>
            <a:ext cx="13290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61" name="Google Shape;1461;g5d040c0277_1_14"/>
          <p:cNvPicPr preferRelativeResize="0"/>
          <p:nvPr/>
        </p:nvPicPr>
        <p:blipFill rotWithShape="1">
          <a:blip r:embed="rId3">
            <a:alphaModFix/>
          </a:blip>
          <a:srcRect b="0" l="30866" r="33740" t="0"/>
          <a:stretch/>
        </p:blipFill>
        <p:spPr>
          <a:xfrm>
            <a:off x="1442325" y="2230050"/>
            <a:ext cx="323645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2" name="Google Shape;1462;g5d040c0277_1_14"/>
          <p:cNvCxnSpPr/>
          <p:nvPr/>
        </p:nvCxnSpPr>
        <p:spPr>
          <a:xfrm rot="10800000">
            <a:off x="3913525" y="4779500"/>
            <a:ext cx="998700" cy="162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3" name="Google Shape;1463;g5d040c0277_1_14"/>
          <p:cNvCxnSpPr/>
          <p:nvPr/>
        </p:nvCxnSpPr>
        <p:spPr>
          <a:xfrm flipH="1">
            <a:off x="4678775" y="3399250"/>
            <a:ext cx="891600" cy="1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4" name="Google Shape;1464;g5d040c0277_1_14"/>
          <p:cNvCxnSpPr/>
          <p:nvPr/>
        </p:nvCxnSpPr>
        <p:spPr>
          <a:xfrm>
            <a:off x="4228250" y="2934375"/>
            <a:ext cx="0" cy="118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5" name="Google Shape;1465;g5d040c0277_1_14"/>
          <p:cNvCxnSpPr/>
          <p:nvPr/>
        </p:nvCxnSpPr>
        <p:spPr>
          <a:xfrm rot="10800000">
            <a:off x="3734550" y="4116975"/>
            <a:ext cx="3300" cy="725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6" name="Google Shape;1466;g5d040c0277_1_14"/>
          <p:cNvCxnSpPr/>
          <p:nvPr/>
        </p:nvCxnSpPr>
        <p:spPr>
          <a:xfrm rot="10800000">
            <a:off x="2090600" y="4762075"/>
            <a:ext cx="1168500" cy="9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67" name="Google Shape;1467;g5d040c0277_1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0273" y="1796123"/>
            <a:ext cx="1168500" cy="32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g5d040c0277_1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3375" y="1798650"/>
            <a:ext cx="1168500" cy="32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9" name="Google Shape;1469;g5d040c0277_1_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750" y="5346988"/>
            <a:ext cx="298450" cy="24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g5d040c0277_1_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175" y="5351074"/>
            <a:ext cx="298450" cy="232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g5d040c0277_1_14"/>
          <p:cNvSpPr txBox="1"/>
          <p:nvPr/>
        </p:nvSpPr>
        <p:spPr>
          <a:xfrm>
            <a:off x="559700" y="3222800"/>
            <a:ext cx="1112700" cy="158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5d040c0277_0_43"/>
          <p:cNvSpPr txBox="1"/>
          <p:nvPr>
            <p:ph idx="4294967295"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/>
              <a:t>Backpropagation to Cell1 Output Gate</a:t>
            </a:r>
            <a:r>
              <a:rPr lang="en-US" sz="1400"/>
              <a:t>( t = 1 )</a:t>
            </a:r>
            <a:endParaRPr sz="1400"/>
          </a:p>
        </p:txBody>
      </p:sp>
      <p:pic>
        <p:nvPicPr>
          <p:cNvPr id="1478" name="Google Shape;1478;g5d040c0277_0_43"/>
          <p:cNvPicPr preferRelativeResize="0"/>
          <p:nvPr/>
        </p:nvPicPr>
        <p:blipFill rotWithShape="1">
          <a:blip r:embed="rId3">
            <a:alphaModFix/>
          </a:blip>
          <a:srcRect b="38883" l="54683" r="26420" t="49919"/>
          <a:stretch/>
        </p:blipFill>
        <p:spPr>
          <a:xfrm>
            <a:off x="628649" y="1621550"/>
            <a:ext cx="3636077" cy="1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g5d040c0277_0_43"/>
          <p:cNvSpPr txBox="1"/>
          <p:nvPr/>
        </p:nvSpPr>
        <p:spPr>
          <a:xfrm>
            <a:off x="3245925" y="1819263"/>
            <a:ext cx="900300" cy="81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0" name="Google Shape;1480;g5d040c0277_0_43"/>
          <p:cNvPicPr preferRelativeResize="0"/>
          <p:nvPr/>
        </p:nvPicPr>
        <p:blipFill rotWithShape="1">
          <a:blip r:embed="rId4">
            <a:alphaModFix/>
          </a:blip>
          <a:srcRect b="23701" l="22385" r="29792" t="42651"/>
          <a:stretch/>
        </p:blipFill>
        <p:spPr>
          <a:xfrm>
            <a:off x="128650" y="3067700"/>
            <a:ext cx="8906098" cy="352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g5d040c0277_0_43"/>
          <p:cNvSpPr txBox="1"/>
          <p:nvPr/>
        </p:nvSpPr>
        <p:spPr>
          <a:xfrm>
            <a:off x="128650" y="3067700"/>
            <a:ext cx="8906100" cy="352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5d040c0277_1_56"/>
          <p:cNvSpPr txBox="1"/>
          <p:nvPr>
            <p:ph idx="4294967295" type="title"/>
          </p:nvPr>
        </p:nvSpPr>
        <p:spPr>
          <a:xfrm>
            <a:off x="628650" y="365125"/>
            <a:ext cx="851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Simplify Backpropagation</a:t>
            </a:r>
            <a:r>
              <a:rPr lang="en-US" sz="1800"/>
              <a:t>( t = 1 )</a:t>
            </a:r>
            <a:endParaRPr sz="1800"/>
          </a:p>
        </p:txBody>
      </p:sp>
      <p:pic>
        <p:nvPicPr>
          <p:cNvPr id="1488" name="Google Shape;1488;g5d040c0277_1_56"/>
          <p:cNvPicPr preferRelativeResize="0"/>
          <p:nvPr/>
        </p:nvPicPr>
        <p:blipFill rotWithShape="1">
          <a:blip r:embed="rId3">
            <a:alphaModFix/>
          </a:blip>
          <a:srcRect b="13357" l="22283" r="26780" t="64087"/>
          <a:stretch/>
        </p:blipFill>
        <p:spPr>
          <a:xfrm>
            <a:off x="130663" y="3483525"/>
            <a:ext cx="8882674" cy="221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g5d040c0277_1_56"/>
          <p:cNvPicPr preferRelativeResize="0"/>
          <p:nvPr/>
        </p:nvPicPr>
        <p:blipFill rotWithShape="1">
          <a:blip r:embed="rId4">
            <a:alphaModFix/>
          </a:blip>
          <a:srcRect b="38883" l="54683" r="26420" t="49919"/>
          <a:stretch/>
        </p:blipFill>
        <p:spPr>
          <a:xfrm>
            <a:off x="628649" y="1981163"/>
            <a:ext cx="3636077" cy="12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g5d040c0277_1_56"/>
          <p:cNvSpPr txBox="1"/>
          <p:nvPr/>
        </p:nvSpPr>
        <p:spPr>
          <a:xfrm>
            <a:off x="3245925" y="2178875"/>
            <a:ext cx="900300" cy="81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g5d040c0277_1_56"/>
          <p:cNvSpPr txBox="1"/>
          <p:nvPr/>
        </p:nvSpPr>
        <p:spPr>
          <a:xfrm>
            <a:off x="130675" y="3951650"/>
            <a:ext cx="9013200" cy="174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2" name="Google Shape;1492;g5d040c0277_1_56"/>
          <p:cNvSpPr txBox="1"/>
          <p:nvPr/>
        </p:nvSpPr>
        <p:spPr>
          <a:xfrm>
            <a:off x="4213475" y="3951650"/>
            <a:ext cx="641400" cy="449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3" name="Google Shape;1493;g5d040c0277_1_56"/>
          <p:cNvSpPr txBox="1"/>
          <p:nvPr/>
        </p:nvSpPr>
        <p:spPr>
          <a:xfrm>
            <a:off x="5275775" y="4401350"/>
            <a:ext cx="641400" cy="335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4" name="Google Shape;1494;g5d040c0277_1_56"/>
          <p:cNvSpPr txBox="1"/>
          <p:nvPr/>
        </p:nvSpPr>
        <p:spPr>
          <a:xfrm>
            <a:off x="5498550" y="4814575"/>
            <a:ext cx="641400" cy="335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g5d040c0277_1_56"/>
          <p:cNvSpPr txBox="1"/>
          <p:nvPr/>
        </p:nvSpPr>
        <p:spPr>
          <a:xfrm>
            <a:off x="5498550" y="5186875"/>
            <a:ext cx="641400" cy="3723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cfd7c395b_1_12"/>
          <p:cNvSpPr txBox="1"/>
          <p:nvPr/>
        </p:nvSpPr>
        <p:spPr>
          <a:xfrm>
            <a:off x="1697850" y="1165200"/>
            <a:ext cx="2829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2" name="Google Shape;1502;g5cfd7c395b_1_12"/>
          <p:cNvSpPr txBox="1"/>
          <p:nvPr/>
        </p:nvSpPr>
        <p:spPr>
          <a:xfrm>
            <a:off x="2416350" y="2605050"/>
            <a:ext cx="431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0" i="0" sz="6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Naïve RNN</a:t>
            </a:r>
            <a:endParaRPr/>
          </a:p>
        </p:txBody>
      </p:sp>
      <p:sp>
        <p:nvSpPr>
          <p:cNvPr id="197" name="Google Shape;197;p7"/>
          <p:cNvSpPr txBox="1"/>
          <p:nvPr>
            <p:ph idx="4294967295" type="body"/>
          </p:nvPr>
        </p:nvSpPr>
        <p:spPr>
          <a:xfrm>
            <a:off x="628650" y="1742725"/>
            <a:ext cx="78867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98" name="Google Shape;198;p7"/>
          <p:cNvGrpSpPr/>
          <p:nvPr/>
        </p:nvGrpSpPr>
        <p:grpSpPr>
          <a:xfrm>
            <a:off x="643087" y="2920642"/>
            <a:ext cx="2828997" cy="2673220"/>
            <a:chOff x="5883124" y="170421"/>
            <a:chExt cx="2827866" cy="2673220"/>
          </a:xfrm>
        </p:grpSpPr>
        <p:sp>
          <p:nvSpPr>
            <p:cNvPr id="199" name="Google Shape;199;p7"/>
            <p:cNvSpPr txBox="1"/>
            <p:nvPr/>
          </p:nvSpPr>
          <p:spPr>
            <a:xfrm>
              <a:off x="6847963" y="1056203"/>
              <a:ext cx="931513" cy="93023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9595B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5883124" y="1056203"/>
              <a:ext cx="507810" cy="930230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8F8F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 txBox="1"/>
            <p:nvPr/>
          </p:nvSpPr>
          <p:spPr>
            <a:xfrm>
              <a:off x="8203180" y="1078427"/>
              <a:ext cx="507810" cy="931818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8F8F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3000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6847963" y="170421"/>
              <a:ext cx="931513" cy="465115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9F9EA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6847963" y="2378527"/>
              <a:ext cx="931513" cy="465114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7"/>
            <p:cNvCxnSpPr/>
            <p:nvPr/>
          </p:nvCxnSpPr>
          <p:spPr>
            <a:xfrm>
              <a:off x="6441715" y="1527668"/>
              <a:ext cx="39037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5" name="Google Shape;205;p7"/>
            <p:cNvCxnSpPr/>
            <p:nvPr/>
          </p:nvCxnSpPr>
          <p:spPr>
            <a:xfrm>
              <a:off x="7812801" y="1545129"/>
              <a:ext cx="39037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6" name="Google Shape;206;p7"/>
            <p:cNvCxnSpPr/>
            <p:nvPr/>
          </p:nvCxnSpPr>
          <p:spPr>
            <a:xfrm rot="-5400000">
              <a:off x="7135922" y="847456"/>
              <a:ext cx="38891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7"/>
            <p:cNvCxnSpPr/>
            <p:nvPr/>
          </p:nvCxnSpPr>
          <p:spPr>
            <a:xfrm rot="-5400000">
              <a:off x="7135129" y="2181686"/>
              <a:ext cx="39050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08" name="Google Shape;208;p7"/>
          <p:cNvSpPr txBox="1"/>
          <p:nvPr/>
        </p:nvSpPr>
        <p:spPr>
          <a:xfrm>
            <a:off x="6197600" y="6488112"/>
            <a:ext cx="2971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ignored the 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3894137" y="2936525"/>
            <a:ext cx="507900" cy="931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3894137" y="4287487"/>
            <a:ext cx="507900" cy="9318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5048250" y="4485925"/>
            <a:ext cx="762000" cy="7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5121300" y="2961925"/>
            <a:ext cx="762000" cy="7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5886450" y="4485925"/>
            <a:ext cx="381000" cy="762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4514850" y="4714525"/>
            <a:ext cx="19749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93" l="-1540" r="-306" t="-108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4579150" y="3190525"/>
            <a:ext cx="36132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693" l="-757" r="0" t="-108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7"/>
          <p:cNvGrpSpPr/>
          <p:nvPr/>
        </p:nvGrpSpPr>
        <p:grpSpPr>
          <a:xfrm>
            <a:off x="6843300" y="2953181"/>
            <a:ext cx="1066800" cy="779478"/>
            <a:chOff x="5096938" y="-313899"/>
            <a:chExt cx="1066800" cy="778933"/>
          </a:xfrm>
        </p:grpSpPr>
        <p:sp>
          <p:nvSpPr>
            <p:cNvPr id="217" name="Google Shape;217;p7"/>
            <p:cNvSpPr txBox="1"/>
            <p:nvPr/>
          </p:nvSpPr>
          <p:spPr>
            <a:xfrm>
              <a:off x="5096938" y="-313899"/>
              <a:ext cx="685800" cy="76148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9595B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5858938" y="-313899"/>
              <a:ext cx="304800" cy="778933"/>
            </a:xfrm>
            <a:prstGeom prst="rect">
              <a:avLst/>
            </a:prstGeom>
            <a:solidFill>
              <a:schemeClr val="dk1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7"/>
          <p:cNvSpPr txBox="1"/>
          <p:nvPr/>
        </p:nvSpPr>
        <p:spPr>
          <a:xfrm>
            <a:off x="6545175" y="3190525"/>
            <a:ext cx="208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6895" r="0" t="-56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5958563" y="2961925"/>
            <a:ext cx="349500" cy="7620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baseline="3000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5494150" y="5719750"/>
            <a:ext cx="384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Note:y is computed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h’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/>
        </p:nvSpPr>
        <p:spPr>
          <a:xfrm>
            <a:off x="152400" y="15240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Deep 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1592262" y="4884737"/>
            <a:ext cx="930275" cy="93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627062" y="4884737"/>
            <a:ext cx="508000" cy="9318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2946400" y="4906962"/>
            <a:ext cx="508000" cy="9318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1592262" y="3998912"/>
            <a:ext cx="930275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 txBox="1"/>
          <p:nvPr/>
        </p:nvSpPr>
        <p:spPr>
          <a:xfrm>
            <a:off x="1592262" y="6207125"/>
            <a:ext cx="930275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4"/>
          <p:cNvCxnSpPr/>
          <p:nvPr/>
        </p:nvCxnSpPr>
        <p:spPr>
          <a:xfrm>
            <a:off x="1185862" y="5356225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4"/>
          <p:cNvCxnSpPr/>
          <p:nvPr/>
        </p:nvCxnSpPr>
        <p:spPr>
          <a:xfrm>
            <a:off x="2557462" y="537368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4"/>
          <p:cNvCxnSpPr/>
          <p:nvPr/>
        </p:nvCxnSpPr>
        <p:spPr>
          <a:xfrm rot="-5400000">
            <a:off x="1880393" y="4675981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4"/>
          <p:cNvCxnSpPr/>
          <p:nvPr/>
        </p:nvCxnSpPr>
        <p:spPr>
          <a:xfrm rot="-5400000">
            <a:off x="1880393" y="6011068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4"/>
          <p:cNvSpPr txBox="1"/>
          <p:nvPr/>
        </p:nvSpPr>
        <p:spPr>
          <a:xfrm>
            <a:off x="3878262" y="4913312"/>
            <a:ext cx="930275" cy="93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5232400" y="4937125"/>
            <a:ext cx="508000" cy="9302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 txBox="1"/>
          <p:nvPr/>
        </p:nvSpPr>
        <p:spPr>
          <a:xfrm>
            <a:off x="3878262" y="4027487"/>
            <a:ext cx="930275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3878262" y="6235700"/>
            <a:ext cx="930275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4"/>
          <p:cNvCxnSpPr/>
          <p:nvPr/>
        </p:nvCxnSpPr>
        <p:spPr>
          <a:xfrm>
            <a:off x="3471862" y="5384800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4"/>
          <p:cNvCxnSpPr/>
          <p:nvPr/>
        </p:nvCxnSpPr>
        <p:spPr>
          <a:xfrm>
            <a:off x="4843462" y="540226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4"/>
          <p:cNvCxnSpPr/>
          <p:nvPr/>
        </p:nvCxnSpPr>
        <p:spPr>
          <a:xfrm rot="-5400000">
            <a:off x="4165600" y="4705350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4"/>
          <p:cNvCxnSpPr/>
          <p:nvPr/>
        </p:nvCxnSpPr>
        <p:spPr>
          <a:xfrm rot="-5400000">
            <a:off x="4166393" y="6039643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4"/>
          <p:cNvSpPr txBox="1"/>
          <p:nvPr/>
        </p:nvSpPr>
        <p:spPr>
          <a:xfrm>
            <a:off x="6197600" y="4918075"/>
            <a:ext cx="931862" cy="93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551737" y="4941887"/>
            <a:ext cx="508000" cy="9302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6197600" y="4032250"/>
            <a:ext cx="931862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6197600" y="6240462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4"/>
          <p:cNvCxnSpPr/>
          <p:nvPr/>
        </p:nvCxnSpPr>
        <p:spPr>
          <a:xfrm>
            <a:off x="5791200" y="538956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4"/>
          <p:cNvCxnSpPr/>
          <p:nvPr/>
        </p:nvCxnSpPr>
        <p:spPr>
          <a:xfrm>
            <a:off x="7162800" y="5407025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4"/>
          <p:cNvCxnSpPr/>
          <p:nvPr/>
        </p:nvCxnSpPr>
        <p:spPr>
          <a:xfrm rot="-5400000">
            <a:off x="6484937" y="4710112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4"/>
          <p:cNvCxnSpPr/>
          <p:nvPr/>
        </p:nvCxnSpPr>
        <p:spPr>
          <a:xfrm rot="-5400000">
            <a:off x="6485731" y="6044406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2" name="Google Shape;252;p4"/>
          <p:cNvSpPr txBox="1"/>
          <p:nvPr/>
        </p:nvSpPr>
        <p:spPr>
          <a:xfrm>
            <a:off x="8113712" y="5087937"/>
            <a:ext cx="9318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 txBox="1"/>
          <p:nvPr/>
        </p:nvSpPr>
        <p:spPr>
          <a:xfrm>
            <a:off x="1574800" y="2643187"/>
            <a:ext cx="931862" cy="930275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609600" y="2643187"/>
            <a:ext cx="508000" cy="930275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2928937" y="2665412"/>
            <a:ext cx="508000" cy="93186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1574800" y="1757362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4"/>
          <p:cNvCxnSpPr/>
          <p:nvPr/>
        </p:nvCxnSpPr>
        <p:spPr>
          <a:xfrm>
            <a:off x="1168400" y="3114675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4"/>
          <p:cNvCxnSpPr/>
          <p:nvPr/>
        </p:nvCxnSpPr>
        <p:spPr>
          <a:xfrm>
            <a:off x="2540000" y="3130550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9" name="Google Shape;259;p4"/>
          <p:cNvCxnSpPr/>
          <p:nvPr/>
        </p:nvCxnSpPr>
        <p:spPr>
          <a:xfrm rot="-5400000">
            <a:off x="1862931" y="2434431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4"/>
          <p:cNvCxnSpPr/>
          <p:nvPr/>
        </p:nvCxnSpPr>
        <p:spPr>
          <a:xfrm rot="-5400000">
            <a:off x="1862137" y="3768725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4"/>
          <p:cNvSpPr txBox="1"/>
          <p:nvPr/>
        </p:nvSpPr>
        <p:spPr>
          <a:xfrm>
            <a:off x="3860800" y="2671762"/>
            <a:ext cx="931862" cy="930275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5214937" y="2693987"/>
            <a:ext cx="508000" cy="93186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3860800" y="1785937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4"/>
          <p:cNvCxnSpPr/>
          <p:nvPr/>
        </p:nvCxnSpPr>
        <p:spPr>
          <a:xfrm>
            <a:off x="3454400" y="3143250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4"/>
          <p:cNvCxnSpPr/>
          <p:nvPr/>
        </p:nvCxnSpPr>
        <p:spPr>
          <a:xfrm>
            <a:off x="4826000" y="316071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4"/>
          <p:cNvCxnSpPr/>
          <p:nvPr/>
        </p:nvCxnSpPr>
        <p:spPr>
          <a:xfrm rot="-5400000">
            <a:off x="4148931" y="2463006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4"/>
          <p:cNvCxnSpPr/>
          <p:nvPr/>
        </p:nvCxnSpPr>
        <p:spPr>
          <a:xfrm rot="-5400000">
            <a:off x="4148137" y="3797300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4"/>
          <p:cNvSpPr txBox="1"/>
          <p:nvPr/>
        </p:nvSpPr>
        <p:spPr>
          <a:xfrm>
            <a:off x="6180137" y="2676525"/>
            <a:ext cx="931862" cy="931862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 txBox="1"/>
          <p:nvPr/>
        </p:nvSpPr>
        <p:spPr>
          <a:xfrm>
            <a:off x="7535862" y="2698750"/>
            <a:ext cx="508000" cy="93186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6180137" y="1790700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4"/>
          <p:cNvCxnSpPr/>
          <p:nvPr/>
        </p:nvCxnSpPr>
        <p:spPr>
          <a:xfrm>
            <a:off x="5773737" y="3148012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4"/>
          <p:cNvCxnSpPr/>
          <p:nvPr/>
        </p:nvCxnSpPr>
        <p:spPr>
          <a:xfrm>
            <a:off x="7145337" y="3165475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4"/>
          <p:cNvCxnSpPr/>
          <p:nvPr/>
        </p:nvCxnSpPr>
        <p:spPr>
          <a:xfrm rot="-5400000">
            <a:off x="6468268" y="2467768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4"/>
          <p:cNvCxnSpPr/>
          <p:nvPr/>
        </p:nvCxnSpPr>
        <p:spPr>
          <a:xfrm rot="-5400000">
            <a:off x="6468268" y="3802856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4"/>
          <p:cNvSpPr txBox="1"/>
          <p:nvPr/>
        </p:nvSpPr>
        <p:spPr>
          <a:xfrm>
            <a:off x="8093075" y="2787650"/>
            <a:ext cx="930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"/>
          <p:cNvSpPr txBox="1"/>
          <p:nvPr/>
        </p:nvSpPr>
        <p:spPr>
          <a:xfrm rot="5400000">
            <a:off x="4244975" y="1250950"/>
            <a:ext cx="4349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"/>
          <p:cNvSpPr txBox="1"/>
          <p:nvPr/>
        </p:nvSpPr>
        <p:spPr>
          <a:xfrm rot="5400000">
            <a:off x="6530975" y="1250950"/>
            <a:ext cx="4349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 txBox="1"/>
          <p:nvPr/>
        </p:nvSpPr>
        <p:spPr>
          <a:xfrm rot="5400000">
            <a:off x="1958975" y="1250950"/>
            <a:ext cx="4349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8011727" y="666626"/>
            <a:ext cx="484428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4343400" y="457200"/>
            <a:ext cx="3644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h’,y = 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(h,x), g’,z = 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 txBox="1"/>
          <p:nvPr/>
        </p:nvSpPr>
        <p:spPr>
          <a:xfrm>
            <a:off x="8331200" y="45720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/>
          <p:nvPr/>
        </p:nvSpPr>
        <p:spPr>
          <a:xfrm>
            <a:off x="1795462" y="5060950"/>
            <a:ext cx="930275" cy="9302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"/>
          <p:cNvSpPr txBox="1"/>
          <p:nvPr/>
        </p:nvSpPr>
        <p:spPr>
          <a:xfrm>
            <a:off x="830262" y="5060950"/>
            <a:ext cx="508000" cy="9302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"/>
          <p:cNvSpPr txBox="1"/>
          <p:nvPr/>
        </p:nvSpPr>
        <p:spPr>
          <a:xfrm>
            <a:off x="3149600" y="5083175"/>
            <a:ext cx="508000" cy="9318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"/>
          <p:cNvSpPr txBox="1"/>
          <p:nvPr/>
        </p:nvSpPr>
        <p:spPr>
          <a:xfrm>
            <a:off x="1795462" y="4291012"/>
            <a:ext cx="930275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 txBox="1"/>
          <p:nvPr/>
        </p:nvSpPr>
        <p:spPr>
          <a:xfrm>
            <a:off x="1795462" y="6237287"/>
            <a:ext cx="930275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5"/>
          <p:cNvCxnSpPr/>
          <p:nvPr/>
        </p:nvCxnSpPr>
        <p:spPr>
          <a:xfrm>
            <a:off x="1389062" y="553243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5"/>
          <p:cNvCxnSpPr/>
          <p:nvPr/>
        </p:nvCxnSpPr>
        <p:spPr>
          <a:xfrm>
            <a:off x="2760662" y="5549900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5"/>
          <p:cNvCxnSpPr/>
          <p:nvPr/>
        </p:nvCxnSpPr>
        <p:spPr>
          <a:xfrm rot="-5400000">
            <a:off x="2143125" y="4911725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5"/>
          <p:cNvCxnSpPr/>
          <p:nvPr/>
        </p:nvCxnSpPr>
        <p:spPr>
          <a:xfrm rot="-5400000">
            <a:off x="2143125" y="6100762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5" name="Google Shape;295;p5"/>
          <p:cNvSpPr txBox="1"/>
          <p:nvPr/>
        </p:nvSpPr>
        <p:spPr>
          <a:xfrm>
            <a:off x="4081462" y="5089525"/>
            <a:ext cx="930275" cy="93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 txBox="1"/>
          <p:nvPr/>
        </p:nvSpPr>
        <p:spPr>
          <a:xfrm>
            <a:off x="5435600" y="5113337"/>
            <a:ext cx="508000" cy="9302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 txBox="1"/>
          <p:nvPr/>
        </p:nvSpPr>
        <p:spPr>
          <a:xfrm>
            <a:off x="4081462" y="4319587"/>
            <a:ext cx="930275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 txBox="1"/>
          <p:nvPr/>
        </p:nvSpPr>
        <p:spPr>
          <a:xfrm>
            <a:off x="4081462" y="6265862"/>
            <a:ext cx="930275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5"/>
          <p:cNvCxnSpPr/>
          <p:nvPr/>
        </p:nvCxnSpPr>
        <p:spPr>
          <a:xfrm>
            <a:off x="3675062" y="556101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5"/>
          <p:cNvCxnSpPr/>
          <p:nvPr/>
        </p:nvCxnSpPr>
        <p:spPr>
          <a:xfrm>
            <a:off x="5046662" y="5578475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p5"/>
          <p:cNvCxnSpPr/>
          <p:nvPr/>
        </p:nvCxnSpPr>
        <p:spPr>
          <a:xfrm rot="-5400000">
            <a:off x="4429125" y="4941887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2" name="Google Shape;302;p5"/>
          <p:cNvCxnSpPr/>
          <p:nvPr/>
        </p:nvCxnSpPr>
        <p:spPr>
          <a:xfrm rot="-5400000">
            <a:off x="4429125" y="6130925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5"/>
          <p:cNvSpPr txBox="1"/>
          <p:nvPr/>
        </p:nvSpPr>
        <p:spPr>
          <a:xfrm>
            <a:off x="6400800" y="5094287"/>
            <a:ext cx="931862" cy="93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9595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7754937" y="5118100"/>
            <a:ext cx="508000" cy="9302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8F8F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 txBox="1"/>
          <p:nvPr/>
        </p:nvSpPr>
        <p:spPr>
          <a:xfrm>
            <a:off x="6400800" y="4325937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 txBox="1"/>
          <p:nvPr/>
        </p:nvSpPr>
        <p:spPr>
          <a:xfrm>
            <a:off x="6400800" y="6272212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5"/>
          <p:cNvCxnSpPr/>
          <p:nvPr/>
        </p:nvCxnSpPr>
        <p:spPr>
          <a:xfrm>
            <a:off x="5994400" y="5565775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5"/>
          <p:cNvCxnSpPr/>
          <p:nvPr/>
        </p:nvCxnSpPr>
        <p:spPr>
          <a:xfrm>
            <a:off x="7366000" y="558323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5"/>
          <p:cNvCxnSpPr/>
          <p:nvPr/>
        </p:nvCxnSpPr>
        <p:spPr>
          <a:xfrm rot="-5400000">
            <a:off x="6748462" y="4946650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5"/>
          <p:cNvCxnSpPr/>
          <p:nvPr/>
        </p:nvCxnSpPr>
        <p:spPr>
          <a:xfrm rot="-5400000">
            <a:off x="6748462" y="6135687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5"/>
          <p:cNvSpPr txBox="1"/>
          <p:nvPr/>
        </p:nvSpPr>
        <p:spPr>
          <a:xfrm>
            <a:off x="1760537" y="1470025"/>
            <a:ext cx="931862" cy="931862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 txBox="1"/>
          <p:nvPr/>
        </p:nvSpPr>
        <p:spPr>
          <a:xfrm>
            <a:off x="795337" y="1470025"/>
            <a:ext cx="508000" cy="93186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 txBox="1"/>
          <p:nvPr/>
        </p:nvSpPr>
        <p:spPr>
          <a:xfrm>
            <a:off x="3116262" y="1493837"/>
            <a:ext cx="508000" cy="930275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5"/>
          <p:cNvCxnSpPr/>
          <p:nvPr/>
        </p:nvCxnSpPr>
        <p:spPr>
          <a:xfrm rot="10800000">
            <a:off x="1354137" y="1941512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5"/>
          <p:cNvCxnSpPr/>
          <p:nvPr/>
        </p:nvCxnSpPr>
        <p:spPr>
          <a:xfrm rot="10800000">
            <a:off x="2725737" y="1958975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5"/>
          <p:cNvCxnSpPr/>
          <p:nvPr/>
        </p:nvCxnSpPr>
        <p:spPr>
          <a:xfrm rot="5400000">
            <a:off x="2093912" y="1319212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p5"/>
          <p:cNvCxnSpPr/>
          <p:nvPr/>
        </p:nvCxnSpPr>
        <p:spPr>
          <a:xfrm rot="5400000">
            <a:off x="2108200" y="2536825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5"/>
          <p:cNvSpPr txBox="1"/>
          <p:nvPr/>
        </p:nvSpPr>
        <p:spPr>
          <a:xfrm>
            <a:off x="4046537" y="1498600"/>
            <a:ext cx="931862" cy="931862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 txBox="1"/>
          <p:nvPr/>
        </p:nvSpPr>
        <p:spPr>
          <a:xfrm>
            <a:off x="5402262" y="1522412"/>
            <a:ext cx="508000" cy="93186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5"/>
          <p:cNvCxnSpPr/>
          <p:nvPr/>
        </p:nvCxnSpPr>
        <p:spPr>
          <a:xfrm rot="10800000">
            <a:off x="3640137" y="1971675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5"/>
          <p:cNvCxnSpPr/>
          <p:nvPr/>
        </p:nvCxnSpPr>
        <p:spPr>
          <a:xfrm rot="10800000">
            <a:off x="5011737" y="1987550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5"/>
          <p:cNvCxnSpPr/>
          <p:nvPr/>
        </p:nvCxnSpPr>
        <p:spPr>
          <a:xfrm rot="5400000">
            <a:off x="4379912" y="1347787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5"/>
          <p:cNvCxnSpPr/>
          <p:nvPr/>
        </p:nvCxnSpPr>
        <p:spPr>
          <a:xfrm rot="5400000">
            <a:off x="4394200" y="2565400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Google Shape;324;p5"/>
          <p:cNvSpPr txBox="1"/>
          <p:nvPr/>
        </p:nvSpPr>
        <p:spPr>
          <a:xfrm>
            <a:off x="6367462" y="1503362"/>
            <a:ext cx="930275" cy="931862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A6A6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 txBox="1"/>
          <p:nvPr/>
        </p:nvSpPr>
        <p:spPr>
          <a:xfrm>
            <a:off x="7721600" y="1527175"/>
            <a:ext cx="508000" cy="931862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5"/>
          <p:cNvCxnSpPr/>
          <p:nvPr/>
        </p:nvCxnSpPr>
        <p:spPr>
          <a:xfrm rot="10800000">
            <a:off x="5961062" y="1976437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7" name="Google Shape;327;p5"/>
          <p:cNvCxnSpPr/>
          <p:nvPr/>
        </p:nvCxnSpPr>
        <p:spPr>
          <a:xfrm rot="10800000">
            <a:off x="7332662" y="1992312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5"/>
          <p:cNvCxnSpPr/>
          <p:nvPr/>
        </p:nvCxnSpPr>
        <p:spPr>
          <a:xfrm rot="5400000">
            <a:off x="6700837" y="1352550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5"/>
          <p:cNvCxnSpPr/>
          <p:nvPr/>
        </p:nvCxnSpPr>
        <p:spPr>
          <a:xfrm rot="5400000">
            <a:off x="6715125" y="2570162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0" name="Google Shape;330;p5"/>
          <p:cNvSpPr txBox="1"/>
          <p:nvPr/>
        </p:nvSpPr>
        <p:spPr>
          <a:xfrm>
            <a:off x="220662" y="58737"/>
            <a:ext cx="34226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Bidirectional RNN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"/>
          <p:cNvSpPr txBox="1"/>
          <p:nvPr/>
        </p:nvSpPr>
        <p:spPr>
          <a:xfrm>
            <a:off x="1746250" y="720725"/>
            <a:ext cx="931862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4032250" y="749300"/>
            <a:ext cx="931862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6353175" y="754062"/>
            <a:ext cx="930275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1781175" y="2686050"/>
            <a:ext cx="930275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4067175" y="2714625"/>
            <a:ext cx="930275" cy="46513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6386512" y="2719387"/>
            <a:ext cx="931862" cy="4667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9F9EA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1806575" y="3409950"/>
            <a:ext cx="931862" cy="558800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4064000" y="3419475"/>
            <a:ext cx="931862" cy="558800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"/>
          <p:cNvSpPr txBox="1"/>
          <p:nvPr/>
        </p:nvSpPr>
        <p:spPr>
          <a:xfrm>
            <a:off x="6386512" y="3425825"/>
            <a:ext cx="931862" cy="558800"/>
          </a:xfrm>
          <a:prstGeom prst="rect">
            <a:avLst/>
          </a:prstGeom>
          <a:solidFill>
            <a:srgbClr val="E2E2FF"/>
          </a:solidFill>
          <a:ln cap="flat" cmpd="sng" w="25400">
            <a:solidFill>
              <a:srgbClr val="BCBCB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5"/>
          <p:cNvCxnSpPr/>
          <p:nvPr/>
        </p:nvCxnSpPr>
        <p:spPr>
          <a:xfrm rot="-5400000">
            <a:off x="2133600" y="4127500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5"/>
          <p:cNvCxnSpPr/>
          <p:nvPr/>
        </p:nvCxnSpPr>
        <p:spPr>
          <a:xfrm rot="-5400000">
            <a:off x="4419600" y="4156075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5"/>
          <p:cNvCxnSpPr/>
          <p:nvPr/>
        </p:nvCxnSpPr>
        <p:spPr>
          <a:xfrm rot="-5400000">
            <a:off x="6740525" y="4160837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3" name="Google Shape;343;p5"/>
          <p:cNvCxnSpPr/>
          <p:nvPr/>
        </p:nvCxnSpPr>
        <p:spPr>
          <a:xfrm rot="5400000">
            <a:off x="2119312" y="3286125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p5"/>
          <p:cNvCxnSpPr/>
          <p:nvPr/>
        </p:nvCxnSpPr>
        <p:spPr>
          <a:xfrm rot="5400000">
            <a:off x="4404518" y="3315493"/>
            <a:ext cx="2714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5" name="Google Shape;345;p5"/>
          <p:cNvCxnSpPr/>
          <p:nvPr/>
        </p:nvCxnSpPr>
        <p:spPr>
          <a:xfrm rot="5400000">
            <a:off x="6726237" y="3321050"/>
            <a:ext cx="2698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p5"/>
          <p:cNvSpPr txBox="1"/>
          <p:nvPr/>
        </p:nvSpPr>
        <p:spPr>
          <a:xfrm>
            <a:off x="3136900" y="3179762"/>
            <a:ext cx="508000" cy="9318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"/>
          <p:cNvSpPr txBox="1"/>
          <p:nvPr/>
        </p:nvSpPr>
        <p:spPr>
          <a:xfrm>
            <a:off x="5416550" y="3206750"/>
            <a:ext cx="508000" cy="9318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"/>
          <p:cNvSpPr txBox="1"/>
          <p:nvPr/>
        </p:nvSpPr>
        <p:spPr>
          <a:xfrm>
            <a:off x="7721600" y="3206750"/>
            <a:ext cx="508000" cy="93186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3000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5"/>
          <p:cNvCxnSpPr/>
          <p:nvPr/>
        </p:nvCxnSpPr>
        <p:spPr>
          <a:xfrm>
            <a:off x="2725737" y="3656012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0" name="Google Shape;350;p5"/>
          <p:cNvCxnSpPr/>
          <p:nvPr/>
        </p:nvCxnSpPr>
        <p:spPr>
          <a:xfrm>
            <a:off x="5011737" y="3684587"/>
            <a:ext cx="3905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1" name="Google Shape;351;p5"/>
          <p:cNvCxnSpPr/>
          <p:nvPr/>
        </p:nvCxnSpPr>
        <p:spPr>
          <a:xfrm>
            <a:off x="7332662" y="3689350"/>
            <a:ext cx="3889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5"/>
          <p:cNvSpPr txBox="1"/>
          <p:nvPr/>
        </p:nvSpPr>
        <p:spPr>
          <a:xfrm>
            <a:off x="304800" y="3505200"/>
            <a:ext cx="13112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(y,z)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"/>
          <p:cNvSpPr txBox="1"/>
          <p:nvPr/>
        </p:nvSpPr>
        <p:spPr>
          <a:xfrm>
            <a:off x="4876800" y="152400"/>
            <a:ext cx="15668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y,h=f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"/>
          <p:cNvSpPr txBox="1"/>
          <p:nvPr/>
        </p:nvSpPr>
        <p:spPr>
          <a:xfrm>
            <a:off x="6553200" y="152400"/>
            <a:ext cx="17605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z,g = 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(g,x)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 with naive RNN</a:t>
            </a:r>
            <a:endParaRPr/>
          </a:p>
        </p:txBody>
      </p:sp>
      <p:sp>
        <p:nvSpPr>
          <p:cNvPr id="360" name="Google Shape;360;p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“memory” to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radient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vanishing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exploding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cdc18cb62_1_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Training RNN</a:t>
            </a:r>
            <a:endParaRPr/>
          </a:p>
        </p:txBody>
      </p:sp>
      <p:sp>
        <p:nvSpPr>
          <p:cNvPr id="366" name="Google Shape;366;g5cdc18cb62_1_0"/>
          <p:cNvSpPr/>
          <p:nvPr/>
        </p:nvSpPr>
        <p:spPr>
          <a:xfrm>
            <a:off x="1443937" y="2008451"/>
            <a:ext cx="3356700" cy="9540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Backpropagation through time (BPTT)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5cdc18cb62_1_0"/>
          <p:cNvSpPr txBox="1"/>
          <p:nvPr/>
        </p:nvSpPr>
        <p:spPr>
          <a:xfrm>
            <a:off x="917473" y="5450931"/>
            <a:ext cx="2997600" cy="43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g5cdc18cb62_1_0"/>
          <p:cNvCxnSpPr/>
          <p:nvPr/>
        </p:nvCxnSpPr>
        <p:spPr>
          <a:xfrm rot="-5400000">
            <a:off x="7141366" y="2224477"/>
            <a:ext cx="655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g5cdc18cb62_1_0"/>
          <p:cNvCxnSpPr/>
          <p:nvPr/>
        </p:nvCxnSpPr>
        <p:spPr>
          <a:xfrm rot="-5400000">
            <a:off x="5494506" y="2192252"/>
            <a:ext cx="648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70" name="Google Shape;370;g5cdc18cb62_1_0"/>
          <p:cNvGrpSpPr/>
          <p:nvPr/>
        </p:nvGrpSpPr>
        <p:grpSpPr>
          <a:xfrm>
            <a:off x="5629375" y="5446783"/>
            <a:ext cx="342900" cy="461962"/>
            <a:chOff x="1882729" y="2137119"/>
            <a:chExt cx="342900" cy="461962"/>
          </a:xfrm>
        </p:grpSpPr>
        <p:sp>
          <p:nvSpPr>
            <p:cNvPr id="371" name="Google Shape;371;g5cdc18cb62_1_0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2" name="Google Shape;372;g5cdc18cb62_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5428" y="2137119"/>
              <a:ext cx="325438" cy="4619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g5cdc18cb62_1_0"/>
          <p:cNvGrpSpPr/>
          <p:nvPr/>
        </p:nvGrpSpPr>
        <p:grpSpPr>
          <a:xfrm>
            <a:off x="7236639" y="5477908"/>
            <a:ext cx="376239" cy="461962"/>
            <a:chOff x="1876911" y="2719848"/>
            <a:chExt cx="376239" cy="461962"/>
          </a:xfrm>
        </p:grpSpPr>
        <p:sp>
          <p:nvSpPr>
            <p:cNvPr id="374" name="Google Shape;374;g5cdc18cb62_1_0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5" name="Google Shape;375;g5cdc18cb62_1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00724" y="2719848"/>
              <a:ext cx="352426" cy="4619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g5cdc18cb62_1_0"/>
          <p:cNvSpPr/>
          <p:nvPr/>
        </p:nvSpPr>
        <p:spPr>
          <a:xfrm rot="-5400000">
            <a:off x="5565551" y="3870077"/>
            <a:ext cx="574200" cy="5742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5cdc18cb62_1_0"/>
          <p:cNvSpPr/>
          <p:nvPr/>
        </p:nvSpPr>
        <p:spPr>
          <a:xfrm rot="-5400000">
            <a:off x="7113246" y="3910388"/>
            <a:ext cx="574200" cy="574200"/>
          </a:xfrm>
          <a:prstGeom prst="ellipse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5cdc18cb62_1_0"/>
          <p:cNvSpPr/>
          <p:nvPr/>
        </p:nvSpPr>
        <p:spPr>
          <a:xfrm rot="-5400000">
            <a:off x="5531877" y="2192156"/>
            <a:ext cx="574200" cy="5742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5cdc18cb62_1_0"/>
          <p:cNvSpPr/>
          <p:nvPr/>
        </p:nvSpPr>
        <p:spPr>
          <a:xfrm rot="-5400000">
            <a:off x="7104553" y="2202262"/>
            <a:ext cx="574200" cy="5742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0" name="Google Shape;380;g5cdc18cb62_1_0"/>
          <p:cNvGrpSpPr/>
          <p:nvPr/>
        </p:nvGrpSpPr>
        <p:grpSpPr>
          <a:xfrm rot="-5400000">
            <a:off x="6106638" y="4175915"/>
            <a:ext cx="1037192" cy="1638300"/>
            <a:chOff x="1013669" y="3459098"/>
            <a:chExt cx="1588836" cy="1638300"/>
          </a:xfrm>
        </p:grpSpPr>
        <p:cxnSp>
          <p:nvCxnSpPr>
            <p:cNvPr id="381" name="Google Shape;381;g5cdc18cb62_1_0"/>
            <p:cNvCxnSpPr/>
            <p:nvPr/>
          </p:nvCxnSpPr>
          <p:spPr>
            <a:xfrm flipH="1" rot="10800000">
              <a:off x="1013669" y="3507258"/>
              <a:ext cx="1575000" cy="1585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382" name="Google Shape;382;g5cdc18cb62_1_0"/>
            <p:cNvGrpSpPr/>
            <p:nvPr/>
          </p:nvGrpSpPr>
          <p:grpSpPr>
            <a:xfrm>
              <a:off x="1025705" y="3459098"/>
              <a:ext cx="1576800" cy="1638300"/>
              <a:chOff x="1025705" y="3459098"/>
              <a:chExt cx="1576800" cy="1638300"/>
            </a:xfrm>
          </p:grpSpPr>
          <p:cxnSp>
            <p:nvCxnSpPr>
              <p:cNvPr id="383" name="Google Shape;383;g5cdc18cb62_1_0"/>
              <p:cNvCxnSpPr/>
              <p:nvPr/>
            </p:nvCxnSpPr>
            <p:spPr>
              <a:xfrm>
                <a:off x="1048081" y="3459098"/>
                <a:ext cx="1548900" cy="16089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4" name="Google Shape;384;g5cdc18cb62_1_0"/>
              <p:cNvCxnSpPr/>
              <p:nvPr/>
            </p:nvCxnSpPr>
            <p:spPr>
              <a:xfrm>
                <a:off x="1025705" y="50973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5" name="Google Shape;385;g5cdc18cb62_1_0"/>
              <p:cNvCxnSpPr/>
              <p:nvPr/>
            </p:nvCxnSpPr>
            <p:spPr>
              <a:xfrm>
                <a:off x="1025705" y="34590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pic>
        <p:nvPicPr>
          <p:cNvPr id="386" name="Google Shape;386;g5cdc18cb62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9559" y="1324995"/>
            <a:ext cx="379412" cy="46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5cdc18cb62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96097" y="1328411"/>
            <a:ext cx="352426" cy="461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g5cdc18cb62_1_0"/>
          <p:cNvGrpSpPr/>
          <p:nvPr/>
        </p:nvGrpSpPr>
        <p:grpSpPr>
          <a:xfrm>
            <a:off x="2136439" y="3855067"/>
            <a:ext cx="342900" cy="461962"/>
            <a:chOff x="1882729" y="2137119"/>
            <a:chExt cx="342900" cy="461962"/>
          </a:xfrm>
        </p:grpSpPr>
        <p:sp>
          <p:nvSpPr>
            <p:cNvPr id="389" name="Google Shape;389;g5cdc18cb62_1_0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0" name="Google Shape;390;g5cdc18cb62_1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95428" y="2137119"/>
              <a:ext cx="325438" cy="4619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" name="Google Shape;391;g5cdc18cb62_1_0"/>
          <p:cNvGrpSpPr/>
          <p:nvPr/>
        </p:nvGrpSpPr>
        <p:grpSpPr>
          <a:xfrm>
            <a:off x="3743703" y="3857102"/>
            <a:ext cx="391033" cy="461964"/>
            <a:chOff x="1876911" y="2719786"/>
            <a:chExt cx="391033" cy="461964"/>
          </a:xfrm>
        </p:grpSpPr>
        <p:sp>
          <p:nvSpPr>
            <p:cNvPr id="392" name="Google Shape;392;g5cdc18cb62_1_0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12" scaled="0"/>
            </a:gra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3" name="Google Shape;393;g5cdc18cb62_1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88532" y="2719786"/>
              <a:ext cx="379412" cy="4619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g5cdc18cb62_1_0"/>
          <p:cNvGrpSpPr/>
          <p:nvPr/>
        </p:nvGrpSpPr>
        <p:grpSpPr>
          <a:xfrm rot="-5400000">
            <a:off x="6106638" y="2513390"/>
            <a:ext cx="1037192" cy="1638300"/>
            <a:chOff x="1013669" y="3459098"/>
            <a:chExt cx="1588836" cy="1638300"/>
          </a:xfrm>
        </p:grpSpPr>
        <p:cxnSp>
          <p:nvCxnSpPr>
            <p:cNvPr id="395" name="Google Shape;395;g5cdc18cb62_1_0"/>
            <p:cNvCxnSpPr/>
            <p:nvPr/>
          </p:nvCxnSpPr>
          <p:spPr>
            <a:xfrm flipH="1" rot="10800000">
              <a:off x="1013669" y="3507258"/>
              <a:ext cx="1575000" cy="15852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396" name="Google Shape;396;g5cdc18cb62_1_0"/>
            <p:cNvGrpSpPr/>
            <p:nvPr/>
          </p:nvGrpSpPr>
          <p:grpSpPr>
            <a:xfrm>
              <a:off x="1025705" y="3459098"/>
              <a:ext cx="1576800" cy="1638300"/>
              <a:chOff x="1025705" y="3459098"/>
              <a:chExt cx="1576800" cy="1638300"/>
            </a:xfrm>
          </p:grpSpPr>
          <p:cxnSp>
            <p:nvCxnSpPr>
              <p:cNvPr id="397" name="Google Shape;397;g5cdc18cb62_1_0"/>
              <p:cNvCxnSpPr/>
              <p:nvPr/>
            </p:nvCxnSpPr>
            <p:spPr>
              <a:xfrm>
                <a:off x="1048081" y="3459098"/>
                <a:ext cx="1548900" cy="16089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98" name="Google Shape;398;g5cdc18cb62_1_0"/>
              <p:cNvCxnSpPr/>
              <p:nvPr/>
            </p:nvCxnSpPr>
            <p:spPr>
              <a:xfrm>
                <a:off x="1025705" y="50973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99" name="Google Shape;399;g5cdc18cb62_1_0"/>
              <p:cNvCxnSpPr/>
              <p:nvPr/>
            </p:nvCxnSpPr>
            <p:spPr>
              <a:xfrm>
                <a:off x="1025705" y="3459098"/>
                <a:ext cx="15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sp>
        <p:nvSpPr>
          <p:cNvPr id="400" name="Google Shape;400;g5cdc18cb62_1_0"/>
          <p:cNvSpPr/>
          <p:nvPr/>
        </p:nvSpPr>
        <p:spPr>
          <a:xfrm>
            <a:off x="3928626" y="4298637"/>
            <a:ext cx="1828800" cy="319831"/>
          </a:xfrm>
          <a:custGeom>
            <a:rect b="b" l="l" r="r" t="t"/>
            <a:pathLst>
              <a:path extrusionOk="0" h="319831" w="1828800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5cdc18cb62_1_0"/>
          <p:cNvSpPr/>
          <p:nvPr/>
        </p:nvSpPr>
        <p:spPr>
          <a:xfrm>
            <a:off x="3915926" y="4311337"/>
            <a:ext cx="3416300" cy="624441"/>
          </a:xfrm>
          <a:custGeom>
            <a:rect b="b" l="l" r="r" t="t"/>
            <a:pathLst>
              <a:path extrusionOk="0" h="624441" w="3416300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5cdc18cb62_1_0"/>
          <p:cNvSpPr/>
          <p:nvPr/>
        </p:nvSpPr>
        <p:spPr>
          <a:xfrm>
            <a:off x="2303026" y="4298637"/>
            <a:ext cx="3479800" cy="511221"/>
          </a:xfrm>
          <a:custGeom>
            <a:rect b="b" l="l" r="r" t="t"/>
            <a:pathLst>
              <a:path extrusionOk="0" h="511221" w="3479800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5cdc18cb62_1_0"/>
          <p:cNvSpPr/>
          <p:nvPr/>
        </p:nvSpPr>
        <p:spPr>
          <a:xfrm>
            <a:off x="2315726" y="4298637"/>
            <a:ext cx="5143500" cy="1004985"/>
          </a:xfrm>
          <a:custGeom>
            <a:rect b="b" l="l" r="r" t="t"/>
            <a:pathLst>
              <a:path extrusionOk="0" h="1004985" w="5143500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5cdc18cb62_1_0"/>
          <p:cNvSpPr/>
          <p:nvPr/>
        </p:nvSpPr>
        <p:spPr>
          <a:xfrm>
            <a:off x="5609382" y="2301527"/>
            <a:ext cx="419100" cy="365703"/>
          </a:xfrm>
          <a:custGeom>
            <a:rect b="b" l="l" r="r" t="t"/>
            <a:pathLst>
              <a:path extrusionOk="0" h="619836" w="838200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5cdc18cb62_1_0"/>
          <p:cNvSpPr/>
          <p:nvPr/>
        </p:nvSpPr>
        <p:spPr>
          <a:xfrm>
            <a:off x="7193730" y="2319585"/>
            <a:ext cx="419100" cy="365703"/>
          </a:xfrm>
          <a:custGeom>
            <a:rect b="b" l="l" r="r" t="t"/>
            <a:pathLst>
              <a:path extrusionOk="0" h="619836" w="838200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5cdc18cb62_1_0"/>
          <p:cNvSpPr/>
          <p:nvPr/>
        </p:nvSpPr>
        <p:spPr>
          <a:xfrm>
            <a:off x="7213381" y="4004460"/>
            <a:ext cx="419100" cy="365703"/>
          </a:xfrm>
          <a:custGeom>
            <a:rect b="b" l="l" r="r" t="t"/>
            <a:pathLst>
              <a:path extrusionOk="0" h="619836" w="838200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5cdc18cb62_1_0"/>
          <p:cNvSpPr/>
          <p:nvPr/>
        </p:nvSpPr>
        <p:spPr>
          <a:xfrm>
            <a:off x="5642074" y="3983333"/>
            <a:ext cx="419100" cy="365703"/>
          </a:xfrm>
          <a:custGeom>
            <a:rect b="b" l="l" r="r" t="t"/>
            <a:pathLst>
              <a:path extrusionOk="0" h="619836" w="838200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5cdc18cb62_1_0"/>
          <p:cNvSpPr/>
          <p:nvPr/>
        </p:nvSpPr>
        <p:spPr>
          <a:xfrm>
            <a:off x="2341394" y="3201309"/>
            <a:ext cx="3425781" cy="734931"/>
          </a:xfrm>
          <a:custGeom>
            <a:rect b="b" l="l" r="r" t="t"/>
            <a:pathLst>
              <a:path extrusionOk="0" h="734931" w="342578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5cdc18cb62_1_0"/>
          <p:cNvSpPr txBox="1"/>
          <p:nvPr/>
        </p:nvSpPr>
        <p:spPr>
          <a:xfrm>
            <a:off x="2663392" y="3023038"/>
            <a:ext cx="9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5cdc18cb62_1_0"/>
          <p:cNvSpPr/>
          <p:nvPr/>
        </p:nvSpPr>
        <p:spPr>
          <a:xfrm>
            <a:off x="3952793" y="3199906"/>
            <a:ext cx="3425781" cy="734931"/>
          </a:xfrm>
          <a:custGeom>
            <a:rect b="b" l="l" r="r" t="t"/>
            <a:pathLst>
              <a:path extrusionOk="0" h="734931" w="342578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5cdc18cb62_1_0"/>
          <p:cNvSpPr txBox="1"/>
          <p:nvPr/>
        </p:nvSpPr>
        <p:spPr>
          <a:xfrm>
            <a:off x="4288249" y="4805143"/>
            <a:ext cx="356700" cy="4308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g5cdc18cb62_1_0"/>
          <p:cNvCxnSpPr/>
          <p:nvPr/>
        </p:nvCxnSpPr>
        <p:spPr>
          <a:xfrm flipH="1">
            <a:off x="2791933" y="5121752"/>
            <a:ext cx="1075800" cy="31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cdc18cb62_1_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RNN-based network </a:t>
            </a:r>
            <a:endParaRPr/>
          </a:p>
        </p:txBody>
      </p:sp>
      <p:sp>
        <p:nvSpPr>
          <p:cNvPr id="419" name="Google Shape;419;g5cdc18cb62_1_51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RNN-based network is not always easy to learn</a:t>
            </a:r>
            <a:endParaRPr/>
          </a:p>
        </p:txBody>
      </p:sp>
      <p:pic>
        <p:nvPicPr>
          <p:cNvPr id="420" name="Google Shape;420;g5cdc18cb62_1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649" y="2682401"/>
            <a:ext cx="7384701" cy="403555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5cdc18cb62_1_51"/>
          <p:cNvSpPr txBox="1"/>
          <p:nvPr/>
        </p:nvSpPr>
        <p:spPr>
          <a:xfrm>
            <a:off x="2022649" y="2316632"/>
            <a:ext cx="55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experiments on Language modeling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5cdc18cb62_1_51"/>
          <p:cNvSpPr txBox="1"/>
          <p:nvPr/>
        </p:nvSpPr>
        <p:spPr>
          <a:xfrm>
            <a:off x="6798788" y="4691998"/>
            <a:ext cx="963000" cy="461700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Lucky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5cdc18cb62_1_51"/>
          <p:cNvSpPr txBox="1"/>
          <p:nvPr/>
        </p:nvSpPr>
        <p:spPr>
          <a:xfrm>
            <a:off x="5864130" y="3668699"/>
            <a:ext cx="1593600" cy="4617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5cdc18cb62_1_51"/>
          <p:cNvSpPr/>
          <p:nvPr/>
        </p:nvSpPr>
        <p:spPr>
          <a:xfrm>
            <a:off x="7001064" y="5192145"/>
            <a:ext cx="5808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5cdc18cb62_1_51"/>
          <p:cNvSpPr/>
          <p:nvPr/>
        </p:nvSpPr>
        <p:spPr>
          <a:xfrm rot="5400000">
            <a:off x="5335747" y="3754923"/>
            <a:ext cx="580800" cy="341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5cdc18cb62_1_51"/>
          <p:cNvSpPr txBox="1"/>
          <p:nvPr/>
        </p:nvSpPr>
        <p:spPr>
          <a:xfrm rot="-5400000">
            <a:off x="334402" y="4103801"/>
            <a:ext cx="1485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Loss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5cdc18cb62_1_51"/>
          <p:cNvSpPr txBox="1"/>
          <p:nvPr/>
        </p:nvSpPr>
        <p:spPr>
          <a:xfrm>
            <a:off x="3946017" y="6272520"/>
            <a:ext cx="1485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Epoch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2017-04-15T17:01:01Z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