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72" r:id="rId17"/>
    <p:sldId id="273" r:id="rId18"/>
    <p:sldId id="268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4D0-6958-4695-9E1D-3ABBB6FD5BB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6D72-C166-4251-8760-7074AA13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2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4D0-6958-4695-9E1D-3ABBB6FD5BB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6D72-C166-4251-8760-7074AA13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4D0-6958-4695-9E1D-3ABBB6FD5BB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6D72-C166-4251-8760-7074AA13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4D0-6958-4695-9E1D-3ABBB6FD5BB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6D72-C166-4251-8760-7074AA13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1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4D0-6958-4695-9E1D-3ABBB6FD5BB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6D72-C166-4251-8760-7074AA13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8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4D0-6958-4695-9E1D-3ABBB6FD5BB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6D72-C166-4251-8760-7074AA13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5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4D0-6958-4695-9E1D-3ABBB6FD5BB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6D72-C166-4251-8760-7074AA13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2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4D0-6958-4695-9E1D-3ABBB6FD5BB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6D72-C166-4251-8760-7074AA13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1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4D0-6958-4695-9E1D-3ABBB6FD5BB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6D72-C166-4251-8760-7074AA13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1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4D0-6958-4695-9E1D-3ABBB6FD5BB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6D72-C166-4251-8760-7074AA13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5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4D0-6958-4695-9E1D-3ABBB6FD5BB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46D72-C166-4251-8760-7074AA13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0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54D0-6958-4695-9E1D-3ABBB6FD5BBD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6D72-C166-4251-8760-7074AA13E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7" y="2562225"/>
            <a:ext cx="42767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09550"/>
            <a:ext cx="10058400" cy="58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0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795337"/>
            <a:ext cx="10058400" cy="44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1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347662"/>
            <a:ext cx="10058400" cy="557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7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595312"/>
            <a:ext cx="58864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6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323850"/>
            <a:ext cx="90392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8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723900"/>
            <a:ext cx="10058400" cy="53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05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1638300"/>
            <a:ext cx="49720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5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1533525"/>
            <a:ext cx="10058400" cy="33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0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9162"/>
            <a:ext cx="100584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77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695325"/>
            <a:ext cx="95059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2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814512"/>
            <a:ext cx="87249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1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109662"/>
            <a:ext cx="10058400" cy="44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6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914400"/>
            <a:ext cx="10058400" cy="43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7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533525"/>
            <a:ext cx="10058400" cy="318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1566862"/>
            <a:ext cx="55149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5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2462212"/>
            <a:ext cx="43624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0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681037"/>
            <a:ext cx="10058400" cy="470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4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966912"/>
            <a:ext cx="10058400" cy="26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1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2019-09-30T04:11:48Z</dcterms:created>
  <dcterms:modified xsi:type="dcterms:W3CDTF">2019-09-30T04:16:15Z</dcterms:modified>
</cp:coreProperties>
</file>