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5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7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4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91C5-E6D4-4AD9-BEB5-B378BBAD44A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6404-B2B9-4CDC-8B7A-DAA6797C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019175"/>
            <a:ext cx="93440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2824162"/>
            <a:ext cx="1866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63"/>
            <a:ext cx="10058400" cy="45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18"/>
            <a:ext cx="10058400" cy="46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31"/>
            <a:ext cx="10058400" cy="39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581025"/>
            <a:ext cx="94202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0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114425"/>
            <a:ext cx="7143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93" y="0"/>
            <a:ext cx="828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971800"/>
            <a:ext cx="270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2" y="819150"/>
            <a:ext cx="4600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995362"/>
            <a:ext cx="83343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0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204912"/>
            <a:ext cx="38290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2419350"/>
            <a:ext cx="9401175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6850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2366962"/>
            <a:ext cx="7115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2019-10-28T04:13:03Z</dcterms:created>
  <dcterms:modified xsi:type="dcterms:W3CDTF">2019-10-28T04:16:00Z</dcterms:modified>
</cp:coreProperties>
</file>