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9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0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7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6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8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3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0328-BB86-4D6A-A0BE-B15BE616EA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CEDD-5CC9-4D18-AA08-64C6B3A3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9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0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2019-08-28T07:54:08Z</dcterms:created>
  <dcterms:modified xsi:type="dcterms:W3CDTF">2019-08-28T07:54:43Z</dcterms:modified>
</cp:coreProperties>
</file>