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3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3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40EB-78CB-4CCF-985C-74540B9D3F4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8AEE-9CE3-4E57-AB15-F0AB7AB0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1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1119187"/>
            <a:ext cx="5553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785937"/>
            <a:ext cx="5524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2771775"/>
            <a:ext cx="8810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3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066925"/>
            <a:ext cx="8915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957387"/>
            <a:ext cx="9182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9" y="1567562"/>
            <a:ext cx="10058400" cy="36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3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724025"/>
            <a:ext cx="9867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8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057275"/>
            <a:ext cx="10058400" cy="43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157287"/>
            <a:ext cx="55340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1138237"/>
            <a:ext cx="5610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8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147762"/>
            <a:ext cx="5505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8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657350"/>
            <a:ext cx="5543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81212"/>
            <a:ext cx="8534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866900"/>
            <a:ext cx="8982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81200"/>
            <a:ext cx="9829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000250"/>
            <a:ext cx="9848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2019-09-09T02:35:35Z</dcterms:created>
  <dcterms:modified xsi:type="dcterms:W3CDTF">2019-09-09T02:41:28Z</dcterms:modified>
</cp:coreProperties>
</file>