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6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6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5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7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3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9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F6D7-8CF7-48B2-BDD1-731663413EA6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F252-0F95-48D1-A04C-B08207C4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0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971550"/>
            <a:ext cx="93154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0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019300"/>
            <a:ext cx="815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1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611"/>
            <a:ext cx="10058400" cy="24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5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457450"/>
            <a:ext cx="8191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9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1962150"/>
            <a:ext cx="83153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5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62137"/>
            <a:ext cx="85344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0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1681162"/>
            <a:ext cx="50863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5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214562"/>
            <a:ext cx="8105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33562"/>
            <a:ext cx="5715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1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443037"/>
            <a:ext cx="7962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1752600"/>
            <a:ext cx="8524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3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985837"/>
            <a:ext cx="93535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2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1938337"/>
            <a:ext cx="3533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23975"/>
            <a:ext cx="9906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6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1157287"/>
            <a:ext cx="40290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2147887"/>
            <a:ext cx="8201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1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306"/>
            <a:ext cx="10058400" cy="43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1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1343025"/>
            <a:ext cx="4991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3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471612"/>
            <a:ext cx="81248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2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1909762"/>
            <a:ext cx="82010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2152650"/>
            <a:ext cx="82010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2019-09-02T04:33:42Z</dcterms:created>
  <dcterms:modified xsi:type="dcterms:W3CDTF">2019-09-02T04:43:19Z</dcterms:modified>
</cp:coreProperties>
</file>