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2" r:id="rId6"/>
    <p:sldId id="261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97F8-8C48-4959-B392-09A2A6E5D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A0ED5-DE54-476C-ABCF-C48E6E6F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44B2-E173-4882-870D-A9CC3219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D57E-D749-4622-9B74-198301C1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677F-B06E-441D-A339-76734576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FCE6-D023-4204-81D8-BE6C1C52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3B40D-D664-4C21-94FA-20A9B7ED9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D811-2E48-4512-B161-3CB706D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55BD-E8AB-4B5E-9B69-8581BE5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9BF9-9D90-4FF4-B66C-595B0755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4C774-29EC-4128-AB6D-B559B32A6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5E930-9117-42A6-9F67-98725BC80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E69B-C6A3-4F56-B0D3-E60F4972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1FBB-6E7D-4C42-8D75-6E0D7357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B412-2F27-4106-A2E0-3A68AA58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8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4F6F-9C33-4A7E-BA7C-B174F569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D8AF-A3CF-4EE9-A258-E42F36DC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6F9-76B8-4C54-AC75-AAA5EC0F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F4A8-52BB-4D1E-B037-3A54CD61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78B0-7D33-4CB6-9202-AB317CDB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CD31-B0E6-42C6-A846-220E025E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7593-EA0A-46B7-BC3B-2BB71C65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3625-D983-4F76-AFDE-7888E47B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B264-C6D2-40A1-A8AF-27C2540D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24BD-57B1-49ED-9534-9614905D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72A-B725-498A-BB82-53D1FA54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297D-896A-476C-B31D-9165FBCB1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7C43-8CF4-4E33-A3F2-CA446B438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17939-BFEF-4932-B2B0-71A92DA5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FCA8A-97FB-4E91-8420-1DCF0AA8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15137-D248-4C2F-8C52-6C6BCD8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1F16-3222-4E48-BACB-FF6C5DDE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AE7E-E9A5-476F-A8F7-1511DAB29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755FE-BB35-4621-9AC2-DBB800B3A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2074F-F23E-400C-AEB5-063E5A1F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A8EBB-17CB-4D9D-A1D9-7AA12C343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BDFE6-76B4-4ED1-9B8B-B4296EC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DD2F8-9A24-4185-A800-CC14314F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3CF21-A024-4527-BFAF-80D2C441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8EA-3BB8-42D1-B7C4-12629FBD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7ACF-FED8-4EAD-B014-9AD17A15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605E-F3AE-47D4-A59C-E8F2742E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1D2DD-2666-4900-8500-587EE3D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32890-027C-431A-A077-6C532FD0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78729-A9AC-4DFD-A6AF-31E22E3D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4C6D0-0AD6-40B9-BC49-000B3AEB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882C-BB2C-493B-AC21-28F6E59C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777A-1C78-4BB2-814D-D54FE53D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1391-2C83-4607-8B28-DFFF1B2B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6FF3-E29D-47B6-98FF-71260D6B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3E441-2D77-41F3-91E0-679B3DDB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7028-CECB-41A3-A084-2AF7353A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171-019A-4DAE-848D-92F61DE3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2C4D6-ECB7-435C-8194-84B7C5E68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E8D0B-10FC-4005-9297-0DC464FA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F3DFF-8777-4455-9F40-AE42A555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F86D0-1475-4F97-80E2-61051BB1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B9912-AE61-4786-8DFF-3312E481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CC2FD-4480-496C-8F1B-7A70A654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433E4-D097-4AE5-8EBB-E26BA059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F198-AF9C-4F9D-B2E2-F2094081F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498E-57F0-47A7-80A9-C4C83825E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4654-94CF-4F40-87C4-A261DC0C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5FC2-BBDC-4643-93B5-3C7492254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1661-99C7-4B57-880A-6B4C059C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B932-3C37-4350-8E23-202416311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Ambulation Code 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10812-AD72-4578-BCBC-F8888801E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Xie</a:t>
            </a:r>
          </a:p>
        </p:txBody>
      </p:sp>
    </p:spTree>
    <p:extLst>
      <p:ext uri="{BB962C8B-B14F-4D97-AF65-F5344CB8AC3E}">
        <p14:creationId xmlns:p14="http://schemas.microsoft.com/office/powerpoint/2010/main" val="350610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B4B-2683-49FF-AA1C-4160E713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DCE0-ADD8-49DF-BA7E-9E5D9847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filtering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(specific)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241,307488,2017-09-27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17:00:00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,2017-10-04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13:00:00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segment level information in general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the categorization and filtering of segment based on speeds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thresholds on “too fast”, “too slow” filters, and likely walk speeds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segments speeds (19 patient dataset that had manual analysis)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values subject to change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656D-B6D8-41F8-91F0-6D49D959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Segments Created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A7C0226-A378-4197-862B-339C6A5C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5057"/>
              </p:ext>
            </p:extLst>
          </p:nvPr>
        </p:nvGraphicFramePr>
        <p:xfrm>
          <a:off x="2997554" y="2862732"/>
          <a:ext cx="6502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07007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32790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7438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3623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Segments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1%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6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4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889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4DAE35-6748-4855-B1F8-53E752939A99}"/>
              </a:ext>
            </a:extLst>
          </p:cNvPr>
          <p:cNvSpPr txBox="1"/>
          <p:nvPr/>
        </p:nvSpPr>
        <p:spPr>
          <a:xfrm>
            <a:off x="3109404" y="2092106"/>
            <a:ext cx="673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segment calculation compared to manual 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based on 2 patient data files (consist of 15 ambulation)</a:t>
            </a:r>
          </a:p>
        </p:txBody>
      </p:sp>
    </p:spTree>
    <p:extLst>
      <p:ext uri="{BB962C8B-B14F-4D97-AF65-F5344CB8AC3E}">
        <p14:creationId xmlns:p14="http://schemas.microsoft.com/office/powerpoint/2010/main" val="5080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B8DA-241E-41AA-B62E-B946B0D4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speed thresholding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1326-2EEF-4E31-96E1-D2859C2C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based off of segment speeds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Noise (6, inf)  mph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ambulation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(0,0.05) mph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segment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slow (0.05, 0.22) mph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segment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(4.06, 6) mph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segment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[0.22, 4.06] mph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 of categories modifiable easily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63AA7-C525-4DB7-AF5F-863F2D6D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033" y="1917269"/>
            <a:ext cx="3058966" cy="1328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6FAD9D-AA1B-4491-83BA-C8ABA0EAC4D1}"/>
              </a:ext>
            </a:extLst>
          </p:cNvPr>
          <p:cNvSpPr txBox="1"/>
          <p:nvPr/>
        </p:nvSpPr>
        <p:spPr>
          <a:xfrm>
            <a:off x="7604948" y="3401129"/>
            <a:ext cx="270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Patients 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#Ambulation 158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#Segments 2329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8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95963-888B-401E-9A04-2DD21284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7" y="179638"/>
            <a:ext cx="9778832" cy="66391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62A6E-C417-45F3-BF71-03ED4C66CE38}"/>
              </a:ext>
            </a:extLst>
          </p:cNvPr>
          <p:cNvSpPr txBox="1"/>
          <p:nvPr/>
        </p:nvSpPr>
        <p:spPr>
          <a:xfrm>
            <a:off x="7208578" y="1340000"/>
            <a:ext cx="270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Patients 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#Ambulation 158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#Segments 2329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91733-4798-470C-9F3D-6722D350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1" y="554487"/>
            <a:ext cx="10272650" cy="57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B957-3BAB-4AB2-83B4-35B922A5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835B-C1D0-490E-96EA-95DEEE6A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segment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segment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average and standard deviation of segment speeds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out segments falling outside 1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average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1117-DC46-45AE-B272-B15BBC1B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E674-E744-4A71-B2A9-9FA9DF2F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segments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segment information to output general results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we sum up incorrect (not +/- 11 normalized) time and distance values and use that as general result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to Use Segments: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information is +/- 11 normalized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segments may change general results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segment that is too fast may be omitted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Inaccuracies in Segment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inaccuracies in segment results found in the two patient data files were found at the very first segment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9280</TotalTime>
  <Words>304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Ambulation Code Progress Meeting</vt:lpstr>
      <vt:lpstr>What I Did</vt:lpstr>
      <vt:lpstr>Accuracy of Segments Created</vt:lpstr>
      <vt:lpstr>Segment speed thresholding </vt:lpstr>
      <vt:lpstr>PowerPoint Presentation</vt:lpstr>
      <vt:lpstr>PowerPoint Presentation</vt:lpstr>
      <vt:lpstr>Process of Filtering</vt:lpstr>
      <vt:lpstr>Future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Xie</dc:creator>
  <cp:lastModifiedBy>William Xie</cp:lastModifiedBy>
  <cp:revision>39</cp:revision>
  <dcterms:created xsi:type="dcterms:W3CDTF">2020-04-29T00:22:54Z</dcterms:created>
  <dcterms:modified xsi:type="dcterms:W3CDTF">2020-05-13T15:28:53Z</dcterms:modified>
</cp:coreProperties>
</file>