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57B6-776A-904B-8516-DBEBB5516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04C6F-4477-A840-A8B9-8FF693DF2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E2977-A2C4-1043-8860-80340854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B5B2-74DC-8C4F-8055-D12C342EE72D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B1AB5-FBE6-3E4C-9418-720472CA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F337-1D11-A140-83BB-AA7E4EFE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8565-CE36-AE4D-AFD8-AE6A8262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8335-37A7-A648-AB93-E6A07A4D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8E79C-37DA-C448-84A9-2C196C6F1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69120-CA7D-E946-8758-E49FD879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B5B2-74DC-8C4F-8055-D12C342EE72D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169E-EB35-C249-8B1C-A083FD8C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55C56-BD7C-D14A-A161-93A67C82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8565-CE36-AE4D-AFD8-AE6A8262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0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886C6-F47D-3D40-8A86-AD331F66A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FAAE2-6DB0-004A-ADC7-127BA124F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21DF0-17F9-4243-B80F-3D392024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B5B2-74DC-8C4F-8055-D12C342EE72D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A0CA4-2936-4C44-B300-E176A0A9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AF204-3906-F349-B084-912294F2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8565-CE36-AE4D-AFD8-AE6A8262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7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C3EE-F479-9648-AC19-2C7685F9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E7C40-61FC-1D4F-A3FC-B43653BB1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48A15-67ED-854D-9067-C277D894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B5B2-74DC-8C4F-8055-D12C342EE72D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E72BF-FB79-AD4B-863B-88FE8003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188D-4646-8842-AF0F-8DD7DDB3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8565-CE36-AE4D-AFD8-AE6A8262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4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95F2-89C8-6847-9FF9-468707C8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729B9-8FA2-5F4A-AF5F-923EC2B89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2AD89-4FA9-EE45-98EB-851B9A28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B5B2-74DC-8C4F-8055-D12C342EE72D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3B2EB-1674-9649-AE4C-4A961786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9A374-3EB6-0146-9E29-0287E411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8565-CE36-AE4D-AFD8-AE6A8262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4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C100-0ADB-4D44-A1E5-AFC0D608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61682-2E3B-AB46-87D5-58864312A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61FA9-06D7-694F-ABAE-E3DBE5754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5EADF-F1E8-6F49-B435-27CDA51F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B5B2-74DC-8C4F-8055-D12C342EE72D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86DFB-F4EF-1647-84ED-A7BF1D72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EFB1E-F117-1C4D-9829-7B42C55F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8565-CE36-AE4D-AFD8-AE6A8262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7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635D-1FC1-6045-BC33-F3E31D97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B7D8E-2F92-D64A-88DB-E514558A0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C8AD0-C177-674F-82E3-F416718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58456-0C12-1440-A04F-682FD621C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2E930-F256-5B40-8A2D-79D1FEDBC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AC0814-E7E6-5444-838C-42DF044D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B5B2-74DC-8C4F-8055-D12C342EE72D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33497-1B20-E74F-9F0E-582432C6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B01E5-9908-7346-8D82-9E4798DC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8565-CE36-AE4D-AFD8-AE6A8262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5B70-F4DB-F14F-BD0F-2C5FFF52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A971E-E456-0141-8716-ED5AE3AC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B5B2-74DC-8C4F-8055-D12C342EE72D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81EFC-D636-444C-871D-2750995C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E62F1-7C51-864C-977C-7E993930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8565-CE36-AE4D-AFD8-AE6A8262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4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EADE09-96C4-814C-9AD1-188AF47C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B5B2-74DC-8C4F-8055-D12C342EE72D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A69AF-DBD4-0C45-9F18-E87A30CB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119B0-EE4C-174E-AB58-BF730235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8565-CE36-AE4D-AFD8-AE6A8262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0BE3-8A72-A748-8A2F-7DA18057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6EC56-F29E-3643-9441-DB2E84517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36D-5D96-544D-B8A3-8B31CD015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4BCA2-7B74-5342-A250-8EF33B59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B5B2-74DC-8C4F-8055-D12C342EE72D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6E322-BE4B-074C-91E2-CAC6705B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3A7AF-58F9-8E42-9296-FFC83AFE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8565-CE36-AE4D-AFD8-AE6A8262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5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B5BA-8158-7F4B-90C3-EB3567E7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D2274-9CB2-FB44-952D-4C006B865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C7AA0-6B85-1148-A35B-A9DF63111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357A8-463B-FA48-B2A8-DAD17C2D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B5B2-74DC-8C4F-8055-D12C342EE72D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E3384-34CC-8347-BF85-794D3895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E0BEC-C8F1-8347-874F-0F4FC3DA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8565-CE36-AE4D-AFD8-AE6A8262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EB2F5-7E67-D64E-8C36-73D86ADC4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06F4B-B1AC-C341-BDB9-47190E661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07415-6285-ED4F-88CC-6581C023A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8B5B2-74DC-8C4F-8055-D12C342EE72D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E68BE-2EA4-E04F-ACAD-26C01031E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4CB7-29BD-D447-B63D-360290887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8565-CE36-AE4D-AFD8-AE6A8262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9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816E-A024-0F49-AC40-9AF79105D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Differences in Regression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0C187F9-9740-0346-9842-5F6485141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0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8408-5C87-DA41-8FDA-83F9315A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32CE7-1E9D-E947-BDB4-BD4A9BD4A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plots are of distance vs. seconds since admission date.</a:t>
            </a:r>
          </a:p>
          <a:p>
            <a:r>
              <a:rPr lang="en-US" dirty="0"/>
              <a:t>To be specific, it is not seconds until the specific ambulation, but seconds until the date this ambulation happened. Therefore points only have x axis values that are multiples of 86,400 (24hours*60minutes*60seconds)</a:t>
            </a:r>
          </a:p>
          <a:p>
            <a:r>
              <a:rPr lang="en-US" dirty="0"/>
              <a:t>My versions of regressions:</a:t>
            </a:r>
          </a:p>
          <a:p>
            <a:pPr lvl="1"/>
            <a:r>
              <a:rPr lang="en-US" dirty="0"/>
              <a:t>v1: We don't 'fake' any data points for days where there were no ambulations.</a:t>
            </a:r>
          </a:p>
          <a:p>
            <a:pPr lvl="1"/>
            <a:r>
              <a:rPr lang="en-US" dirty="0"/>
              <a:t>v2: On days where there are no ambulations, we add a fake ambulation on that day with 0 distance, duration, and speed.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3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A441-6626-2F48-979B-5E679364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15A92-7F36-2E4F-802A-5717491FC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888"/>
            <a:ext cx="10515600" cy="4791075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In choosing patients, I am calling an 'standard case' a case in which the patient ambulates at least once every day, except for possibly the first and last day they are in the unit. </a:t>
            </a:r>
          </a:p>
          <a:p>
            <a:r>
              <a:rPr lang="en-US" dirty="0"/>
              <a:t>The patients I chose are as follows:</a:t>
            </a:r>
          </a:p>
          <a:p>
            <a:r>
              <a:rPr lang="en-US" dirty="0"/>
              <a:t>patient 111: Standard case, average length of stay</a:t>
            </a:r>
          </a:p>
          <a:p>
            <a:pPr lvl="1"/>
            <a:r>
              <a:rPr lang="en-US" dirty="0"/>
              <a:t>had 6 days on unit, did ambulations on days 2-5</a:t>
            </a:r>
          </a:p>
          <a:p>
            <a:r>
              <a:rPr lang="en-US" dirty="0"/>
              <a:t>patient 26: Standard case, longer stay</a:t>
            </a:r>
          </a:p>
          <a:p>
            <a:pPr lvl="1"/>
            <a:r>
              <a:rPr lang="en-US" dirty="0"/>
              <a:t>10 days on unit, did ambulations every day except day 1 and day 10</a:t>
            </a:r>
          </a:p>
          <a:p>
            <a:r>
              <a:rPr lang="en-US" dirty="0"/>
              <a:t>patient 11: Standard case, shorter stay</a:t>
            </a:r>
          </a:p>
          <a:p>
            <a:pPr lvl="1"/>
            <a:r>
              <a:rPr lang="en-US" dirty="0"/>
              <a:t>3 days on unit, only did ambulations on day 1 and 2</a:t>
            </a:r>
          </a:p>
          <a:p>
            <a:r>
              <a:rPr lang="en-US" dirty="0"/>
              <a:t>patient 1: No ambulations for the first few days</a:t>
            </a:r>
          </a:p>
          <a:p>
            <a:pPr lvl="1"/>
            <a:r>
              <a:rPr lang="en-US" dirty="0"/>
              <a:t>had 6 days in unit, did ambulations days 4-6</a:t>
            </a:r>
          </a:p>
          <a:p>
            <a:r>
              <a:rPr lang="en-US" dirty="0"/>
              <a:t>patient 8: Short stay with only one day of ambulations (we can't find a slope for this case currently)</a:t>
            </a:r>
          </a:p>
          <a:p>
            <a:pPr lvl="1"/>
            <a:r>
              <a:rPr lang="en-US" dirty="0"/>
              <a:t>3 days on unit, did 2 ambulations day 2 and no other ambulations</a:t>
            </a:r>
          </a:p>
          <a:p>
            <a:r>
              <a:rPr lang="en-US" dirty="0"/>
              <a:t>patient 34: Medium/long stay with only a couple days of ambulations</a:t>
            </a:r>
          </a:p>
          <a:p>
            <a:pPr lvl="1"/>
            <a:r>
              <a:rPr lang="en-US" dirty="0"/>
              <a:t>6 days on unit, only did ambulation on day 3 and day 5</a:t>
            </a:r>
          </a:p>
        </p:txBody>
      </p:sp>
    </p:spTree>
    <p:extLst>
      <p:ext uri="{BB962C8B-B14F-4D97-AF65-F5344CB8AC3E}">
        <p14:creationId xmlns:p14="http://schemas.microsoft.com/office/powerpoint/2010/main" val="90180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7767-B33D-0445-A3DB-7ECD4065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111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4B23B-F736-B748-BB74-60B746FF3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A1D7A-54A0-DF4D-ADCC-C38FFDAE3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v2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41DCE103-6320-1F45-9CF0-2844A6AE00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B2CD50-4095-6C44-A429-C8E0742C4EA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39550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7767-B33D-0445-A3DB-7ECD4065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26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4B23B-F736-B748-BB74-60B746FF3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A1D7A-54A0-DF4D-ADCC-C38FFDAE3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v2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0268D21-FAC6-1D4F-BB25-24E0B7085D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79A9FCC-55AA-8C4A-9393-58223A55D1D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9862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7767-B33D-0445-A3DB-7ECD4065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11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4B23B-F736-B748-BB74-60B746FF3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A1D7A-54A0-DF4D-ADCC-C38FFDAE3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v2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6147D0E-C4A1-1D4E-B5DA-F1963129B8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082888A-0506-4A45-8B54-326FD0DDF63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270660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7767-B33D-0445-A3DB-7ECD4065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4B23B-F736-B748-BB74-60B746FF3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A1D7A-54A0-DF4D-ADCC-C38FFDAE3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v2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C33DF7F-638D-9446-B0EC-672ACDA66B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39CC43C-1798-9344-99F3-EC8386A14CB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355332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7767-B33D-0445-A3DB-7ECD4065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4B23B-F736-B748-BB74-60B746FF3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A1D7A-54A0-DF4D-ADCC-C38FFDAE3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v2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62220A8-05A6-4347-8FA0-4916F81C19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F5D173C-7E80-5642-B1E4-9F2ACED298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290052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7767-B33D-0445-A3DB-7ECD4065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34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4B23B-F736-B748-BB74-60B746FF3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A1D7A-54A0-DF4D-ADCC-C38FFDAE3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v2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406202-27DE-524E-A3D5-555E22522B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2A40971-36C1-4249-BAD2-97F31053ED6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325767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328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Differences in Regression Methods</vt:lpstr>
      <vt:lpstr>General Info</vt:lpstr>
      <vt:lpstr>Patients </vt:lpstr>
      <vt:lpstr>Patient 111</vt:lpstr>
      <vt:lpstr>Patient 26</vt:lpstr>
      <vt:lpstr>Patient 11</vt:lpstr>
      <vt:lpstr>Patient 1</vt:lpstr>
      <vt:lpstr>Patient 8</vt:lpstr>
      <vt:lpstr>Patient 34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Differences in Regression Methods</dc:title>
  <dc:creator>Microsoft Office User</dc:creator>
  <cp:lastModifiedBy>Microsoft Office User</cp:lastModifiedBy>
  <cp:revision>2</cp:revision>
  <dcterms:created xsi:type="dcterms:W3CDTF">2018-12-11T02:05:24Z</dcterms:created>
  <dcterms:modified xsi:type="dcterms:W3CDTF">2018-12-11T02:16:26Z</dcterms:modified>
</cp:coreProperties>
</file>