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84" r:id="rId3"/>
    <p:sldId id="285" r:id="rId4"/>
    <p:sldId id="286" r:id="rId5"/>
    <p:sldId id="287" r:id="rId6"/>
    <p:sldId id="289" r:id="rId7"/>
    <p:sldId id="292" r:id="rId8"/>
    <p:sldId id="288" r:id="rId9"/>
    <p:sldId id="291" r:id="rId10"/>
    <p:sldId id="258" r:id="rId11"/>
    <p:sldId id="293" r:id="rId12"/>
    <p:sldId id="295" r:id="rId13"/>
    <p:sldId id="296" r:id="rId14"/>
    <p:sldId id="294" r:id="rId15"/>
    <p:sldId id="297" r:id="rId16"/>
    <p:sldId id="298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69CAFC-8180-4A6C-9974-246A64F1E637}">
  <a:tblStyle styleId="{8C69CAFC-8180-4A6C-9974-246A64F1E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4"/>
    <p:restoredTop sz="94586"/>
  </p:normalViewPr>
  <p:slideViewPr>
    <p:cSldViewPr snapToGrid="0" snapToObjects="1">
      <p:cViewPr varScale="1">
        <p:scale>
          <a:sx n="124" d="100"/>
          <a:sy n="124" d="100"/>
        </p:scale>
        <p:origin x="168" y="376"/>
      </p:cViewPr>
      <p:guideLst/>
    </p:cSldViewPr>
  </p:slideViewPr>
  <p:outlineViewPr>
    <p:cViewPr>
      <p:scale>
        <a:sx n="33" d="100"/>
        <a:sy n="33" d="100"/>
      </p:scale>
      <p:origin x="0" y="-8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1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87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95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0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73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435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47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59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1: Virtual machine can set environment for App, but when I ran it in physical device, it was crashed because physical devices do not provide all components that App need.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2: Permission denied and Version conflicts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3: In order to perform the actual scenario, Patient ID, feedback, screen navigation can be hardcoded.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10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19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1: Virtual machine can set environment for App, but when I ran it in physical device, it was crashed because physical devices do not provide all components that App need.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2: Permission denied and Version conflicts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3: In order to perform the actual scenario, Patient ID, feedback, screen navigation can be hardcoded.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9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59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5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6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JH ProHealth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Notification</a:t>
            </a:r>
            <a:endParaRPr sz="6000" dirty="0">
              <a:solidFill>
                <a:srgbClr val="FF9800"/>
              </a:solidFill>
            </a:endParaRP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Equipment Inventory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Internal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ADE: Android Studio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IOS: XCode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JS: Visual studio Code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React-Native: </a:t>
            </a:r>
            <a:r>
              <a:rPr lang="en-US" sz="1200" dirty="0">
                <a:solidFill>
                  <a:srgbClr val="FF0000"/>
                </a:solidFill>
              </a:rPr>
              <a:t>0.58.4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External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Server: Heroku + VM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Database: Sequel Pro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Platform: React-native server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Testing : BLU Mobile Phone(Android)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 </a:t>
            </a:r>
            <a:endParaRPr sz="12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141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Environment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React-native 0.60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Pubnub( Notification provider)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19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B89152-35A8-CC45-8F26-1C9587278904}"/>
              </a:ext>
            </a:extLst>
          </p:cNvPr>
          <p:cNvSpPr/>
          <p:nvPr/>
        </p:nvSpPr>
        <p:spPr>
          <a:xfrm>
            <a:off x="287676" y="2501063"/>
            <a:ext cx="883578" cy="1210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41CE148-2836-3841-9313-9C4AAD257394}"/>
              </a:ext>
            </a:extLst>
          </p:cNvPr>
          <p:cNvSpPr/>
          <p:nvPr/>
        </p:nvSpPr>
        <p:spPr>
          <a:xfrm>
            <a:off x="2229492" y="1345915"/>
            <a:ext cx="1705510" cy="7778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Pubnub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7B9236A-4610-494C-B8C3-102C86CCA5A6}"/>
              </a:ext>
            </a:extLst>
          </p:cNvPr>
          <p:cNvSpPr/>
          <p:nvPr/>
        </p:nvSpPr>
        <p:spPr>
          <a:xfrm>
            <a:off x="4859676" y="1967492"/>
            <a:ext cx="870198" cy="2162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C9E49-5867-2740-B5E9-4919AD90B7D4}"/>
              </a:ext>
            </a:extLst>
          </p:cNvPr>
          <p:cNvCxnSpPr/>
          <p:nvPr/>
        </p:nvCxnSpPr>
        <p:spPr>
          <a:xfrm flipH="1">
            <a:off x="1255846" y="3624943"/>
            <a:ext cx="34877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64AB7B5-A006-DA45-B6D7-58595DB2BAD5}"/>
              </a:ext>
            </a:extLst>
          </p:cNvPr>
          <p:cNvSpPr txBox="1"/>
          <p:nvPr/>
        </p:nvSpPr>
        <p:spPr>
          <a:xfrm>
            <a:off x="2229492" y="3317166"/>
            <a:ext cx="182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&amp; Survey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49EFE-255A-2743-BDEB-F09B79DF5D88}"/>
              </a:ext>
            </a:extLst>
          </p:cNvPr>
          <p:cNvSpPr txBox="1"/>
          <p:nvPr/>
        </p:nvSpPr>
        <p:spPr>
          <a:xfrm>
            <a:off x="1249795" y="1944828"/>
            <a:ext cx="84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C2F4BB-CF9D-444E-8DDF-740BFF5D8872}"/>
              </a:ext>
            </a:extLst>
          </p:cNvPr>
          <p:cNvCxnSpPr/>
          <p:nvPr/>
        </p:nvCxnSpPr>
        <p:spPr>
          <a:xfrm flipV="1">
            <a:off x="1249795" y="1967492"/>
            <a:ext cx="1068862" cy="533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E53F73-EE46-C444-B6F2-14836A32A13F}"/>
              </a:ext>
            </a:extLst>
          </p:cNvPr>
          <p:cNvSpPr txBox="1"/>
          <p:nvPr/>
        </p:nvSpPr>
        <p:spPr>
          <a:xfrm>
            <a:off x="1691860" y="2329676"/>
            <a:ext cx="1200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049EA7-F952-FA4D-8BEA-73BA7C81696D}"/>
              </a:ext>
            </a:extLst>
          </p:cNvPr>
          <p:cNvCxnSpPr>
            <a:cxnSpLocks/>
          </p:cNvCxnSpPr>
          <p:nvPr/>
        </p:nvCxnSpPr>
        <p:spPr>
          <a:xfrm flipH="1" flipV="1">
            <a:off x="3698366" y="2021900"/>
            <a:ext cx="1045242" cy="37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9EF153-A531-5F49-9815-11C93CED7072}"/>
              </a:ext>
            </a:extLst>
          </p:cNvPr>
          <p:cNvSpPr txBox="1"/>
          <p:nvPr/>
        </p:nvSpPr>
        <p:spPr>
          <a:xfrm>
            <a:off x="2800165" y="367700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A1765-2FB7-7143-BE02-63CFCB869CDE}"/>
              </a:ext>
            </a:extLst>
          </p:cNvPr>
          <p:cNvSpPr txBox="1"/>
          <p:nvPr/>
        </p:nvSpPr>
        <p:spPr>
          <a:xfrm>
            <a:off x="3632474" y="219328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416310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Barrier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Compatibility between react-native 0.60.5 and 0.58.4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854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6555354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Update React Native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Manually change the content of files, based on the project structure of React Native 0.60.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Notification can be easily integrated with JH ProHealth.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133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Equipment Inventory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Internal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ADE: Android Studio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IOS: XCode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JS: Visual studio Code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React-Native: </a:t>
            </a:r>
            <a:r>
              <a:rPr lang="en-US" sz="1200" dirty="0">
                <a:solidFill>
                  <a:srgbClr val="FF0000"/>
                </a:solidFill>
              </a:rPr>
              <a:t>0.60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External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Server: Heroku + VM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Database: Sequel Pro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Platform: React-native server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Testing : BLU Mobile Phone(Android)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Notification: Pubnub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 </a:t>
            </a:r>
            <a:endParaRPr sz="12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667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1458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Previous Work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Migration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Notification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848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Equipment Inventory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Internal Devices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ADE: Android Studio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IOS: XCode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JS: Visual studio Code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Testing: Virtual Machine(Genymotion)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External Devices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Server: Heroku + VM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Database: Sequel Pro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Platform: React-native server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 </a:t>
            </a:r>
            <a:endParaRPr sz="12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78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of using Genymotion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663006" y="1285054"/>
            <a:ext cx="7651434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Ideal Environment for App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2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663004" y="2385623"/>
            <a:ext cx="7651425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Different Configuration File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663004" y="3524070"/>
            <a:ext cx="7651415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3" y="1697030"/>
              <a:ext cx="2693400" cy="1243801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Hard Coded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046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Migration</a:t>
            </a:r>
            <a:endParaRPr sz="6000" dirty="0">
              <a:solidFill>
                <a:srgbClr val="FF9800"/>
              </a:solidFill>
            </a:endParaRP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0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663006" y="1285054"/>
            <a:ext cx="7651434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Ideal Environment for App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2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663004" y="2385623"/>
            <a:ext cx="7651425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Different Configuration File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663004" y="3524070"/>
            <a:ext cx="7651415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3" y="1697030"/>
              <a:ext cx="2693400" cy="1243801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Hardcoded 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20;p27">
            <a:extLst>
              <a:ext uri="{FF2B5EF4-FFF2-40B4-BE49-F238E27FC236}">
                <a16:creationId xmlns:a16="http://schemas.microsoft.com/office/drawing/2014/main" id="{AF651A14-E4A2-8B40-8CBA-181AB659FEE2}"/>
              </a:ext>
            </a:extLst>
          </p:cNvPr>
          <p:cNvGrpSpPr/>
          <p:nvPr/>
        </p:nvGrpSpPr>
        <p:grpSpPr>
          <a:xfrm rot="10800000">
            <a:off x="0" y="1287197"/>
            <a:ext cx="8562639" cy="864880"/>
            <a:chOff x="185742" y="1697030"/>
            <a:chExt cx="5165698" cy="1658130"/>
          </a:xfrm>
        </p:grpSpPr>
        <p:sp>
          <p:nvSpPr>
            <p:cNvPr id="23" name="Google Shape;421;p27">
              <a:extLst>
                <a:ext uri="{FF2B5EF4-FFF2-40B4-BE49-F238E27FC236}">
                  <a16:creationId xmlns:a16="http://schemas.microsoft.com/office/drawing/2014/main" id="{CCA71470-1761-0D4F-B097-17BCD460C7BC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Write and Include necessary Environment for APK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2;p27">
              <a:extLst>
                <a:ext uri="{FF2B5EF4-FFF2-40B4-BE49-F238E27FC236}">
                  <a16:creationId xmlns:a16="http://schemas.microsoft.com/office/drawing/2014/main" id="{6AEFE15E-3803-3949-84FB-60270660599E}"/>
                </a:ext>
              </a:extLst>
            </p:cNvPr>
            <p:cNvSpPr/>
            <p:nvPr/>
          </p:nvSpPr>
          <p:spPr>
            <a:xfrm rot="10800000" flipH="1">
              <a:off x="4107640" y="1697042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3;p27">
              <a:extLst>
                <a:ext uri="{FF2B5EF4-FFF2-40B4-BE49-F238E27FC236}">
                  <a16:creationId xmlns:a16="http://schemas.microsoft.com/office/drawing/2014/main" id="{CCEEFAE1-D919-0241-9E4C-C6657169FDEA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4;p27">
              <a:extLst>
                <a:ext uri="{FF2B5EF4-FFF2-40B4-BE49-F238E27FC236}">
                  <a16:creationId xmlns:a16="http://schemas.microsoft.com/office/drawing/2014/main" id="{D1793412-DE86-2547-85C3-A9717BA12B3A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" name="Google Shape;425;p27">
            <a:extLst>
              <a:ext uri="{FF2B5EF4-FFF2-40B4-BE49-F238E27FC236}">
                <a16:creationId xmlns:a16="http://schemas.microsoft.com/office/drawing/2014/main" id="{3ACC38B3-98C1-D94D-B141-0F06076B5BB6}"/>
              </a:ext>
            </a:extLst>
          </p:cNvPr>
          <p:cNvGrpSpPr/>
          <p:nvPr/>
        </p:nvGrpSpPr>
        <p:grpSpPr>
          <a:xfrm rot="10800000">
            <a:off x="0" y="2385617"/>
            <a:ext cx="8562639" cy="864880"/>
            <a:chOff x="185742" y="1697030"/>
            <a:chExt cx="5165698" cy="1658130"/>
          </a:xfrm>
        </p:grpSpPr>
        <p:sp>
          <p:nvSpPr>
            <p:cNvPr id="28" name="Google Shape;426;p27">
              <a:extLst>
                <a:ext uri="{FF2B5EF4-FFF2-40B4-BE49-F238E27FC236}">
                  <a16:creationId xmlns:a16="http://schemas.microsoft.com/office/drawing/2014/main" id="{BB4E8C71-2B13-2F48-907D-F7BFBAF56AFF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Rewrite Configuration file and specify the version of each components and initialize methods</a:t>
              </a:r>
              <a:endParaRPr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427;p27">
              <a:extLst>
                <a:ext uri="{FF2B5EF4-FFF2-40B4-BE49-F238E27FC236}">
                  <a16:creationId xmlns:a16="http://schemas.microsoft.com/office/drawing/2014/main" id="{C3F3D239-0DFA-4349-A495-BDA1B4697D21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428;p27">
              <a:extLst>
                <a:ext uri="{FF2B5EF4-FFF2-40B4-BE49-F238E27FC236}">
                  <a16:creationId xmlns:a16="http://schemas.microsoft.com/office/drawing/2014/main" id="{A3AC7999-0685-7449-B056-100DCD699117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429;p27">
              <a:extLst>
                <a:ext uri="{FF2B5EF4-FFF2-40B4-BE49-F238E27FC236}">
                  <a16:creationId xmlns:a16="http://schemas.microsoft.com/office/drawing/2014/main" id="{793782EB-3FFE-DA4B-8AE0-6BC2B2D14986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30;p27">
            <a:extLst>
              <a:ext uri="{FF2B5EF4-FFF2-40B4-BE49-F238E27FC236}">
                <a16:creationId xmlns:a16="http://schemas.microsoft.com/office/drawing/2014/main" id="{E586FC95-8845-2543-8F8F-282BF4A4FE79}"/>
              </a:ext>
            </a:extLst>
          </p:cNvPr>
          <p:cNvGrpSpPr/>
          <p:nvPr/>
        </p:nvGrpSpPr>
        <p:grpSpPr>
          <a:xfrm rot="10800000">
            <a:off x="12694" y="3523752"/>
            <a:ext cx="8549934" cy="864880"/>
            <a:chOff x="185742" y="1697030"/>
            <a:chExt cx="5165698" cy="1658130"/>
          </a:xfrm>
        </p:grpSpPr>
        <p:sp>
          <p:nvSpPr>
            <p:cNvPr id="33" name="Google Shape;431;p27">
              <a:extLst>
                <a:ext uri="{FF2B5EF4-FFF2-40B4-BE49-F238E27FC236}">
                  <a16:creationId xmlns:a16="http://schemas.microsoft.com/office/drawing/2014/main" id="{807E2B50-4803-9647-ABF3-650343F44DA9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400" cy="1243801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Initialize start screen,  generalize code and store variables in AsyncStorage</a:t>
              </a:r>
              <a:endParaRPr sz="18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32;p27">
              <a:extLst>
                <a:ext uri="{FF2B5EF4-FFF2-40B4-BE49-F238E27FC236}">
                  <a16:creationId xmlns:a16="http://schemas.microsoft.com/office/drawing/2014/main" id="{B013F43A-E119-F345-A5E6-392797EE6E9B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33;p27">
              <a:extLst>
                <a:ext uri="{FF2B5EF4-FFF2-40B4-BE49-F238E27FC236}">
                  <a16:creationId xmlns:a16="http://schemas.microsoft.com/office/drawing/2014/main" id="{98AF0D5B-E815-8F4A-8346-BA772F6DA525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34;p27">
              <a:extLst>
                <a:ext uri="{FF2B5EF4-FFF2-40B4-BE49-F238E27FC236}">
                  <a16:creationId xmlns:a16="http://schemas.microsoft.com/office/drawing/2014/main" id="{86E35740-7C46-8047-A6F6-DDF5AB5047EB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2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Others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1.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/>
              <a:t>Configured ADB for debugging in real device(Turn off Safe mode)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sz="1200" dirty="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2.</a:t>
            </a:r>
            <a:endParaRPr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/>
              <a:t>Set up develop environment and update react-native version from 0.54 to 0.58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3.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/>
              <a:t>Imported external resource, set icon of JH ProHealth.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4.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Developed welcome screen, navigate to correct screen after open App.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Adjust Screen to fit in every mobiles.</a:t>
            </a:r>
            <a:endParaRPr sz="1200" dirty="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5.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Retrieved feedback from server correctly. Assure data belongs to user can be shown.</a:t>
            </a:r>
            <a:endParaRPr sz="1200" dirty="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6.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Developed navigations and screens for patient in different group such as Intervention and control.</a:t>
            </a:r>
            <a:endParaRPr sz="1200" dirty="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976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Equipment Inventory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Internal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ADE: Android Studio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IOS: XCode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200" dirty="0"/>
              <a:t>JS: Visual studio Code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FF9800"/>
                </a:solidFill>
              </a:rPr>
              <a:t>External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Server: Heroku + VM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Database: Sequel Pro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Platform: React-native server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Testing : BLU Mobile Phone(Android)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 </a:t>
            </a:r>
            <a:endParaRPr sz="12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865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9800"/>
                </a:solidFill>
              </a:rPr>
              <a:t>JH ProHealth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 dirty="0"/>
              <a:t>After changes, JH ProHealth starts and works successfully.</a:t>
            </a:r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CBBEF-93CD-8D46-B057-3C14A106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535" y="839000"/>
            <a:ext cx="1964531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543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531</Words>
  <Application>Microsoft Macintosh PowerPoint</Application>
  <PresentationFormat>On-screen Show (16:9)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Arvo</vt:lpstr>
      <vt:lpstr>Roboto Condensed</vt:lpstr>
      <vt:lpstr>Roboto Condensed Light</vt:lpstr>
      <vt:lpstr>Arial</vt:lpstr>
      <vt:lpstr>Salerio template</vt:lpstr>
      <vt:lpstr>JH ProHealth</vt:lpstr>
      <vt:lpstr>Steps</vt:lpstr>
      <vt:lpstr>Equipment Inventory</vt:lpstr>
      <vt:lpstr>Problems of using Genymotion</vt:lpstr>
      <vt:lpstr>Migration</vt:lpstr>
      <vt:lpstr>Solutions</vt:lpstr>
      <vt:lpstr>Others</vt:lpstr>
      <vt:lpstr>Equipment Inventory</vt:lpstr>
      <vt:lpstr>PowerPoint Presentation</vt:lpstr>
      <vt:lpstr>Notification</vt:lpstr>
      <vt:lpstr>Equipment Inventory</vt:lpstr>
      <vt:lpstr>Environment</vt:lpstr>
      <vt:lpstr>PowerPoint Presentation</vt:lpstr>
      <vt:lpstr>Barrier</vt:lpstr>
      <vt:lpstr>Solutions</vt:lpstr>
      <vt:lpstr>Equipment Inventory</vt:lpstr>
      <vt:lpstr>THANKS!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 ProHealth</dc:title>
  <cp:lastModifiedBy>Harley Cody</cp:lastModifiedBy>
  <cp:revision>16</cp:revision>
  <dcterms:modified xsi:type="dcterms:W3CDTF">2019-08-28T19:04:33Z</dcterms:modified>
</cp:coreProperties>
</file>