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3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3" autoAdjust="0"/>
    <p:restoredTop sz="94660"/>
  </p:normalViewPr>
  <p:slideViewPr>
    <p:cSldViewPr snapToGrid="0">
      <p:cViewPr varScale="1">
        <p:scale>
          <a:sx n="97" d="100"/>
          <a:sy n="97" d="100"/>
        </p:scale>
        <p:origin x="1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37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8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60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4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57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81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33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6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4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0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3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D89C2-5F52-462F-A1E7-B07AD50F8DDE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9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 smtClean="0"/>
          </a:p>
          <a:p>
            <a:pPr algn="r"/>
            <a:r>
              <a:rPr lang="en-US" altLang="ko-KR" sz="2800" dirty="0" smtClean="0"/>
              <a:t>2019</a:t>
            </a:r>
            <a:r>
              <a:rPr lang="ko-KR" altLang="en-US" sz="2800" dirty="0" smtClean="0"/>
              <a:t>년 </a:t>
            </a:r>
            <a:r>
              <a:rPr lang="en-US" altLang="ko-KR" sz="2800" dirty="0" smtClean="0"/>
              <a:t>9</a:t>
            </a:r>
            <a:r>
              <a:rPr lang="ko-KR" altLang="en-US" sz="2800" dirty="0" smtClean="0"/>
              <a:t>월 </a:t>
            </a:r>
            <a:r>
              <a:rPr lang="en-US" altLang="ko-KR" sz="2800" dirty="0" smtClean="0"/>
              <a:t>19</a:t>
            </a:r>
            <a:r>
              <a:rPr lang="ko-KR" altLang="en-US" sz="2800" dirty="0" smtClean="0"/>
              <a:t>일</a:t>
            </a:r>
            <a:endParaRPr lang="en-US" altLang="ko-KR" sz="2800" dirty="0" smtClean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67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</a:t>
            </a:r>
            <a:r>
              <a:rPr lang="en-US" altLang="ko-KR" sz="3600" dirty="0" smtClean="0"/>
              <a:t>. </a:t>
            </a:r>
            <a:r>
              <a:rPr lang="en-US" altLang="ko-KR" sz="3600" dirty="0" err="1" smtClean="0"/>
              <a:t>Logisim</a:t>
            </a:r>
            <a:r>
              <a:rPr lang="ko-KR" altLang="en-US" sz="3600" dirty="0" smtClean="0"/>
              <a:t>을 이용해 다음 </a:t>
            </a:r>
            <a:r>
              <a:rPr lang="ko-KR" altLang="en-US" sz="3600" dirty="0" err="1" smtClean="0"/>
              <a:t>부울식을</a:t>
            </a:r>
            <a:r>
              <a:rPr lang="ko-KR" altLang="en-US" sz="3600" dirty="0" smtClean="0"/>
              <a:t> 표현하세요</a:t>
            </a:r>
            <a:r>
              <a:rPr lang="en-US" altLang="ko-KR" sz="3600" dirty="0" smtClean="0"/>
              <a:t>.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477737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0" indent="0" algn="ctr">
              <a:buNone/>
            </a:pPr>
            <a:r>
              <a:rPr lang="en-US" altLang="ko-KR" sz="3200" dirty="0" smtClean="0"/>
              <a:t>Y = (A + B’)(A’ + B)</a:t>
            </a:r>
          </a:p>
          <a:p>
            <a:pPr marL="0" indent="0" algn="ctr">
              <a:buNone/>
            </a:pPr>
            <a:endParaRPr lang="en-US" altLang="ko-KR" sz="3200" dirty="0"/>
          </a:p>
          <a:p>
            <a:pPr marL="0" indent="0" algn="ctr">
              <a:buNone/>
            </a:pPr>
            <a:endParaRPr lang="en-US" altLang="ko-KR" sz="3200" dirty="0" smtClean="0"/>
          </a:p>
          <a:p>
            <a:pPr marL="0" indent="0" algn="ctr">
              <a:buNone/>
            </a:pPr>
            <a:endParaRPr lang="en-US" altLang="ko-KR" sz="3200" dirty="0" smtClean="0"/>
          </a:p>
          <a:p>
            <a:pPr>
              <a:buFontTx/>
              <a:buChar char="-"/>
            </a:pPr>
            <a:r>
              <a:rPr lang="en-US" altLang="ko-KR" sz="2400" b="1" dirty="0" smtClean="0"/>
              <a:t>NOT, AND, OR</a:t>
            </a:r>
            <a:r>
              <a:rPr lang="ko-KR" altLang="en-US" sz="2400" b="1" dirty="0" err="1" smtClean="0"/>
              <a:t>게이트</a:t>
            </a:r>
            <a:r>
              <a:rPr lang="ko-KR" altLang="en-US" sz="2400" b="1" dirty="0" smtClean="0"/>
              <a:t> 만을 이용</a:t>
            </a:r>
            <a:endParaRPr lang="en-US" altLang="ko-KR" sz="2400" b="1" dirty="0" smtClean="0"/>
          </a:p>
          <a:p>
            <a:pPr>
              <a:buFontTx/>
              <a:buChar char="-"/>
            </a:pPr>
            <a:r>
              <a:rPr lang="ko-KR" altLang="en-US" sz="2400" b="1" dirty="0" err="1" smtClean="0"/>
              <a:t>부울식</a:t>
            </a:r>
            <a:r>
              <a:rPr lang="ko-KR" altLang="en-US" sz="2400" b="1" dirty="0" smtClean="0"/>
              <a:t> 변형 가능</a:t>
            </a:r>
            <a:endParaRPr lang="en-US" altLang="ko-KR" sz="2400" b="1" dirty="0" smtClean="0"/>
          </a:p>
          <a:p>
            <a:pPr>
              <a:buFontTx/>
              <a:buChar char="-"/>
            </a:pPr>
            <a:r>
              <a:rPr lang="en-US" altLang="ko-KR" sz="2400" b="1" dirty="0"/>
              <a:t>2</a:t>
            </a:r>
            <a:r>
              <a:rPr lang="ko-KR" altLang="en-US" sz="2400" b="1" dirty="0" smtClean="0"/>
              <a:t>개의 입력변수 사용</a:t>
            </a:r>
            <a:endParaRPr lang="en-US" altLang="ko-KR" sz="2400" b="1" dirty="0" smtClean="0"/>
          </a:p>
          <a:p>
            <a:pPr>
              <a:buFontTx/>
              <a:buChar char="-"/>
            </a:pPr>
            <a:r>
              <a:rPr lang="ko-KR" altLang="en-US" sz="2400" b="1" dirty="0" smtClean="0"/>
              <a:t>각각의 변수에 대해 주석을 달아야 함</a:t>
            </a:r>
            <a:endParaRPr lang="en-US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36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</a:t>
            </a:r>
            <a:r>
              <a:rPr lang="en-US" altLang="ko-KR" sz="3600" dirty="0" smtClean="0"/>
              <a:t>. </a:t>
            </a:r>
            <a:r>
              <a:rPr lang="ko-KR" altLang="en-US" sz="3600" dirty="0" smtClean="0"/>
              <a:t>모범답안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9592"/>
            <a:ext cx="5133392" cy="4777371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 smtClean="0"/>
              <a:t>Y = (A + B’)(A’ + B)</a:t>
            </a:r>
          </a:p>
          <a:p>
            <a:pPr marL="0" indent="0" algn="ctr">
              <a:buNone/>
            </a:pPr>
            <a:endParaRPr lang="en-US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/>
          <p:cNvSpPr txBox="1">
            <a:spLocks/>
          </p:cNvSpPr>
          <p:nvPr/>
        </p:nvSpPr>
        <p:spPr>
          <a:xfrm>
            <a:off x="6220408" y="1399592"/>
            <a:ext cx="5133392" cy="4777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 smtClean="0"/>
              <a:t>Y = AB + A’B’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3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b="1" dirty="0"/>
          </a:p>
        </p:txBody>
      </p:sp>
      <p:cxnSp>
        <p:nvCxnSpPr>
          <p:cNvPr id="8" name="직선 연결선 7"/>
          <p:cNvCxnSpPr/>
          <p:nvPr/>
        </p:nvCxnSpPr>
        <p:spPr>
          <a:xfrm rot="-60000" flipH="1">
            <a:off x="5971592" y="1212980"/>
            <a:ext cx="124408" cy="496398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823649"/>
            <a:ext cx="4993491" cy="38866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903" y="1823649"/>
            <a:ext cx="4880658" cy="388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1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. (</a:t>
            </a:r>
            <a:r>
              <a:rPr lang="ko-KR" altLang="en-US" sz="3600" dirty="0" smtClean="0"/>
              <a:t>과제</a:t>
            </a:r>
            <a:r>
              <a:rPr lang="en-US" altLang="ko-KR" sz="3600" dirty="0" smtClean="0"/>
              <a:t>) </a:t>
            </a:r>
            <a:r>
              <a:rPr lang="en-US" altLang="ko-KR" sz="3600" dirty="0" err="1" smtClean="0"/>
              <a:t>Logisim</a:t>
            </a:r>
            <a:r>
              <a:rPr lang="ko-KR" altLang="en-US" sz="3600" dirty="0" smtClean="0"/>
              <a:t>을 이용한 전가산기 제작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47773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b="1" dirty="0" smtClean="0"/>
              <a:t>*</a:t>
            </a:r>
            <a:r>
              <a:rPr lang="ko-KR" altLang="en-US" b="1" dirty="0" smtClean="0"/>
              <a:t>참고자료</a:t>
            </a:r>
            <a:r>
              <a:rPr lang="en-US" altLang="ko-KR" b="1" dirty="0" smtClean="0"/>
              <a:t>*</a:t>
            </a:r>
          </a:p>
          <a:p>
            <a:pPr marL="0" indent="0">
              <a:buNone/>
            </a:pP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  </a:t>
            </a:r>
            <a:r>
              <a:rPr lang="ko-KR" altLang="en-US" b="1" dirty="0" smtClean="0"/>
              <a:t>전가산기 </a:t>
            </a:r>
            <a:r>
              <a:rPr lang="ko-KR" altLang="en-US" b="1" dirty="0" err="1" smtClean="0"/>
              <a:t>표현식</a:t>
            </a:r>
            <a:r>
              <a:rPr lang="ko-KR" altLang="en-US" b="1" dirty="0" smtClean="0"/>
              <a:t>     </a:t>
            </a:r>
            <a:endParaRPr lang="en-US" altLang="ko-KR" b="1" dirty="0" smtClean="0"/>
          </a:p>
          <a:p>
            <a:pPr marL="0" indent="0" algn="ctr">
              <a:buNone/>
            </a:pPr>
            <a:endParaRPr lang="en-US" altLang="ko-KR" sz="3200" dirty="0" smtClean="0"/>
          </a:p>
          <a:p>
            <a:pPr marL="0" indent="0" algn="ctr">
              <a:buNone/>
            </a:pPr>
            <a:r>
              <a:rPr lang="en-US" altLang="ko-KR" sz="3200" dirty="0" smtClean="0"/>
              <a:t>S = (A ^ B) ^ </a:t>
            </a:r>
            <a:r>
              <a:rPr lang="en-US" altLang="ko-KR" sz="3200" dirty="0" err="1" smtClean="0"/>
              <a:t>C</a:t>
            </a:r>
            <a:r>
              <a:rPr lang="en-US" altLang="ko-KR" sz="1900" dirty="0" err="1" smtClean="0"/>
              <a:t>in</a:t>
            </a:r>
            <a:endParaRPr lang="en-US" altLang="ko-KR" sz="1900" dirty="0"/>
          </a:p>
          <a:p>
            <a:pPr marL="0" indent="0" algn="ctr">
              <a:buNone/>
            </a:pPr>
            <a:r>
              <a:rPr lang="en-US" altLang="ko-KR" sz="3200" dirty="0" err="1" smtClean="0"/>
              <a:t>C</a:t>
            </a:r>
            <a:r>
              <a:rPr lang="en-US" altLang="ko-KR" sz="1900" dirty="0" err="1" smtClean="0"/>
              <a:t>out</a:t>
            </a:r>
            <a:r>
              <a:rPr lang="en-US" altLang="ko-KR" sz="3200" dirty="0" smtClean="0"/>
              <a:t> = AB + </a:t>
            </a:r>
            <a:r>
              <a:rPr lang="en-US" altLang="ko-KR" sz="3200" dirty="0" err="1" smtClean="0"/>
              <a:t>C</a:t>
            </a:r>
            <a:r>
              <a:rPr lang="en-US" altLang="ko-KR" sz="1900" dirty="0" err="1" smtClean="0"/>
              <a:t>in</a:t>
            </a:r>
            <a:r>
              <a:rPr lang="en-US" altLang="ko-KR" sz="3200" dirty="0" smtClean="0"/>
              <a:t>(A ^ B)</a:t>
            </a:r>
          </a:p>
          <a:p>
            <a:pPr marL="0" indent="0" algn="ctr">
              <a:buNone/>
            </a:pPr>
            <a:r>
              <a:rPr lang="en-US" altLang="ko-KR" sz="3200" dirty="0" smtClean="0"/>
              <a:t>						</a:t>
            </a:r>
            <a:r>
              <a:rPr lang="en-US" altLang="ko-KR" sz="1800" dirty="0"/>
              <a:t>	</a:t>
            </a:r>
            <a:r>
              <a:rPr lang="en-US" altLang="ko-KR" sz="1800" dirty="0" smtClean="0"/>
              <a:t>* ^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= XOR</a:t>
            </a:r>
            <a:endParaRPr lang="en-US" altLang="ko-KR" sz="3200" dirty="0" smtClean="0"/>
          </a:p>
          <a:p>
            <a:pPr marL="0" indent="0" algn="ctr">
              <a:buNone/>
            </a:pPr>
            <a:endParaRPr lang="en-US" altLang="ko-KR" sz="3200" dirty="0" smtClean="0"/>
          </a:p>
          <a:p>
            <a:pPr>
              <a:buFontTx/>
              <a:buChar char="-"/>
            </a:pPr>
            <a:r>
              <a:rPr lang="en-US" altLang="ko-KR" sz="2400" b="1" dirty="0" smtClean="0"/>
              <a:t>XOR, AND, OR </a:t>
            </a:r>
            <a:r>
              <a:rPr lang="ko-KR" altLang="en-US" sz="2400" b="1" dirty="0" err="1" smtClean="0"/>
              <a:t>게이트</a:t>
            </a:r>
            <a:r>
              <a:rPr lang="ko-KR" altLang="en-US" sz="2400" b="1" dirty="0" smtClean="0"/>
              <a:t> 만을 이용</a:t>
            </a:r>
            <a:endParaRPr lang="en-US" altLang="ko-KR" sz="2400" b="1" dirty="0" smtClean="0"/>
          </a:p>
          <a:p>
            <a:pPr>
              <a:buFontTx/>
              <a:buChar char="-"/>
            </a:pPr>
            <a:r>
              <a:rPr lang="ko-KR" altLang="en-US" sz="2400" b="1" dirty="0" smtClean="0"/>
              <a:t>변수는 입력 </a:t>
            </a:r>
            <a:r>
              <a:rPr lang="en-US" altLang="ko-KR" sz="2400" b="1" dirty="0" smtClean="0"/>
              <a:t>3</a:t>
            </a:r>
            <a:r>
              <a:rPr lang="ko-KR" altLang="en-US" sz="2400" b="1" dirty="0" smtClean="0"/>
              <a:t>개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입력 </a:t>
            </a:r>
            <a:r>
              <a:rPr lang="en-US" altLang="ko-KR" sz="2400" b="1" dirty="0" smtClean="0"/>
              <a:t>A, </a:t>
            </a:r>
            <a:r>
              <a:rPr lang="ko-KR" altLang="en-US" sz="2400" b="1" dirty="0" smtClean="0"/>
              <a:t>입력 </a:t>
            </a:r>
            <a:r>
              <a:rPr lang="en-US" altLang="ko-KR" sz="2400" b="1" dirty="0" smtClean="0"/>
              <a:t>B, </a:t>
            </a:r>
            <a:r>
              <a:rPr lang="ko-KR" altLang="en-US" sz="2400" b="1" dirty="0" err="1" smtClean="0"/>
              <a:t>자리올림수</a:t>
            </a:r>
            <a:r>
              <a:rPr lang="ko-KR" altLang="en-US" sz="2400" b="1" dirty="0"/>
              <a:t> </a:t>
            </a:r>
            <a:r>
              <a:rPr lang="en-US" altLang="ko-KR" sz="2400" b="1" dirty="0" smtClean="0"/>
              <a:t>X), </a:t>
            </a:r>
            <a:r>
              <a:rPr lang="ko-KR" altLang="en-US" sz="2400" b="1" dirty="0" smtClean="0"/>
              <a:t>출력 </a:t>
            </a:r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개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출력 </a:t>
            </a:r>
            <a:r>
              <a:rPr lang="en-US" altLang="ko-KR" sz="2400" b="1" dirty="0" smtClean="0"/>
              <a:t>S, </a:t>
            </a:r>
            <a:r>
              <a:rPr lang="ko-KR" altLang="en-US" sz="2400" b="1" dirty="0" err="1" smtClean="0"/>
              <a:t>자리올림수</a:t>
            </a:r>
            <a:r>
              <a:rPr lang="ko-KR" altLang="en-US" sz="2400" b="1" dirty="0" smtClean="0"/>
              <a:t> 출력 </a:t>
            </a:r>
            <a:r>
              <a:rPr lang="en-US" altLang="ko-KR" sz="2400" b="1" dirty="0" smtClean="0"/>
              <a:t>C)</a:t>
            </a:r>
            <a:r>
              <a:rPr lang="ko-KR" altLang="en-US" sz="2400" b="1" dirty="0" smtClean="0"/>
              <a:t>로 이루어짐</a:t>
            </a:r>
            <a:endParaRPr lang="en-US" altLang="ko-KR" sz="2400" b="1" dirty="0" smtClean="0"/>
          </a:p>
          <a:p>
            <a:pPr>
              <a:buFontTx/>
              <a:buChar char="-"/>
            </a:pPr>
            <a:r>
              <a:rPr lang="ko-KR" altLang="en-US" sz="2400" b="1" dirty="0" smtClean="0"/>
              <a:t>각각의 변수에 대해 주석을 달아야 함</a:t>
            </a:r>
            <a:endParaRPr lang="en-US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78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. </a:t>
            </a:r>
            <a:r>
              <a:rPr lang="ko-KR" altLang="en-US" sz="3600" dirty="0" smtClean="0"/>
              <a:t>모범답안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6649"/>
            <a:ext cx="10515599" cy="485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7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실습 안내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50341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2400" b="1" dirty="0" err="1" smtClean="0"/>
              <a:t>ㆍ실습</a:t>
            </a:r>
            <a:r>
              <a:rPr lang="ko-KR" altLang="en-US" sz="2400" b="1" dirty="0" smtClean="0"/>
              <a:t> 조교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2400" b="1" dirty="0" smtClean="0"/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황인호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공학 </a:t>
            </a:r>
            <a:r>
              <a:rPr lang="en-US" altLang="ko-KR" sz="1400" dirty="0" smtClean="0"/>
              <a:t>6</a:t>
            </a:r>
            <a:r>
              <a:rPr lang="ko-KR" altLang="en-US" sz="1400" dirty="0" smtClean="0"/>
              <a:t>호관 </a:t>
            </a:r>
            <a:r>
              <a:rPr lang="en-US" altLang="ko-KR" sz="1400" dirty="0" smtClean="0"/>
              <a:t>416</a:t>
            </a:r>
            <a:r>
              <a:rPr lang="ko-KR" altLang="en-US" sz="1400" dirty="0" smtClean="0"/>
              <a:t>호 컴퓨터통신 연구실</a:t>
            </a:r>
            <a:r>
              <a:rPr lang="en-US" altLang="ko-KR" sz="1400" dirty="0" smtClean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- email : inho0919@kangwon.ac.kr</a:t>
            </a:r>
          </a:p>
          <a:p>
            <a:pPr marL="0" indent="0">
              <a:buNone/>
            </a:pPr>
            <a:r>
              <a:rPr lang="ko-KR" altLang="en-US" sz="2400" b="1" dirty="0" err="1" smtClean="0"/>
              <a:t>ㆍ실습</a:t>
            </a:r>
            <a:r>
              <a:rPr lang="ko-KR" altLang="en-US" sz="2400" b="1" dirty="0" smtClean="0"/>
              <a:t> 내용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2400" b="1" dirty="0"/>
              <a:t>	</a:t>
            </a:r>
            <a:r>
              <a:rPr lang="en-US" altLang="ko-KR" sz="1400" dirty="0" smtClean="0"/>
              <a:t>- 2~3</a:t>
            </a:r>
            <a:r>
              <a:rPr lang="ko-KR" altLang="en-US" sz="1400" dirty="0" smtClean="0"/>
              <a:t>문제로 구성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실습시간 내 확인 </a:t>
            </a:r>
            <a:r>
              <a:rPr lang="en-US" altLang="ko-KR" sz="1400" dirty="0" smtClean="0"/>
              <a:t>: 1~2</a:t>
            </a:r>
            <a:r>
              <a:rPr lang="ko-KR" altLang="en-US" sz="1400" dirty="0" smtClean="0"/>
              <a:t>문제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제출 </a:t>
            </a:r>
            <a:r>
              <a:rPr lang="en-US" altLang="ko-KR" sz="1400" dirty="0" smtClean="0"/>
              <a:t>: 1</a:t>
            </a:r>
            <a:r>
              <a:rPr lang="ko-KR" altLang="en-US" sz="1400" dirty="0" smtClean="0"/>
              <a:t>문제</a:t>
            </a:r>
            <a:r>
              <a:rPr lang="en-US" altLang="ko-KR" sz="1400" dirty="0" smtClean="0"/>
              <a:t>)</a:t>
            </a:r>
          </a:p>
          <a:p>
            <a:pPr marL="0" indent="0">
              <a:buNone/>
            </a:pPr>
            <a:r>
              <a:rPr lang="en-US" altLang="ko-KR" sz="1400" b="1" dirty="0" smtClean="0"/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실습시간 내에 확인 받지 못한 경우 제출용 문제와 같이 제출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실습시간 내에 검사</a:t>
            </a:r>
            <a:r>
              <a:rPr lang="en-US" altLang="ko-KR" sz="1400" b="1" dirty="0" smtClean="0"/>
              <a:t> : 100%</a:t>
            </a:r>
          </a:p>
          <a:p>
            <a:pPr marL="0" indent="0">
              <a:buNone/>
            </a:pPr>
            <a:r>
              <a:rPr lang="en-US" altLang="ko-KR" sz="1400" b="1" dirty="0" smtClean="0"/>
              <a:t>	- </a:t>
            </a:r>
            <a:r>
              <a:rPr lang="ko-KR" altLang="en-US" sz="1400" b="1" dirty="0" smtClean="0"/>
              <a:t>실습일 내에 제출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해당 주차 목요일 </a:t>
            </a:r>
            <a:r>
              <a:rPr lang="en-US" altLang="ko-KR" sz="1400" b="1" dirty="0" smtClean="0"/>
              <a:t>23</a:t>
            </a:r>
            <a:r>
              <a:rPr lang="ko-KR" altLang="en-US" sz="1400" b="1" dirty="0" smtClean="0"/>
              <a:t>시 </a:t>
            </a:r>
            <a:r>
              <a:rPr lang="en-US" altLang="ko-KR" sz="1400" b="1" dirty="0" smtClean="0"/>
              <a:t>59</a:t>
            </a:r>
            <a:r>
              <a:rPr lang="ko-KR" altLang="en-US" sz="1400" b="1" dirty="0" smtClean="0"/>
              <a:t>분 까지</a:t>
            </a:r>
            <a:r>
              <a:rPr lang="en-US" altLang="ko-KR" sz="1400" b="1" dirty="0" smtClean="0"/>
              <a:t>) : </a:t>
            </a:r>
            <a:r>
              <a:rPr lang="en-US" altLang="ko-KR" sz="1400" b="1" dirty="0"/>
              <a:t>8</a:t>
            </a:r>
            <a:r>
              <a:rPr lang="en-US" altLang="ko-KR" sz="1400" b="1" dirty="0" smtClean="0"/>
              <a:t>0%</a:t>
            </a:r>
          </a:p>
          <a:p>
            <a:pPr marL="0" indent="0">
              <a:buNone/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해당 주차 일요일까지 제출 </a:t>
            </a:r>
            <a:r>
              <a:rPr lang="en-US" altLang="ko-KR" sz="1400" b="1" dirty="0" smtClean="0"/>
              <a:t>: 50%</a:t>
            </a:r>
          </a:p>
          <a:p>
            <a:pPr marL="0" indent="0">
              <a:buNone/>
            </a:pPr>
            <a:r>
              <a:rPr lang="en-US" altLang="ko-KR" sz="1400" b="1" dirty="0" smtClean="0"/>
              <a:t>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-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미제출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및 기간 초과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: 0%</a:t>
            </a:r>
          </a:p>
          <a:p>
            <a:pPr marL="0" indent="0">
              <a:buNone/>
            </a:pPr>
            <a:r>
              <a:rPr lang="ko-KR" altLang="en-US" sz="2400" b="1" dirty="0" err="1" smtClean="0"/>
              <a:t>ㆍ제출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rgbClr val="FF0000"/>
                </a:solidFill>
              </a:rPr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스마트캠퍼스</a:t>
            </a:r>
            <a:r>
              <a:rPr lang="en-US" altLang="ko-KR" sz="1400" dirty="0" smtClean="0"/>
              <a:t>(e-</a:t>
            </a:r>
            <a:r>
              <a:rPr lang="ko-KR" altLang="en-US" sz="1400" dirty="0" err="1" smtClean="0"/>
              <a:t>루리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 양식에 맞춰 제출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실습시간 내 확인 시 제출</a:t>
            </a:r>
            <a:r>
              <a:rPr lang="en-US" altLang="ko-KR" sz="1400" dirty="0" smtClean="0"/>
              <a:t>x)</a:t>
            </a:r>
          </a:p>
          <a:p>
            <a:pPr marL="0" indent="0">
              <a:buNone/>
            </a:pPr>
            <a:r>
              <a:rPr lang="en-US" altLang="ko-KR" sz="1400" dirty="0" smtClean="0"/>
              <a:t>	- </a:t>
            </a:r>
            <a:r>
              <a:rPr lang="ko-KR" altLang="en-US" sz="1400" dirty="0" smtClean="0"/>
              <a:t>시간 내 제출하지 못할 경우 </a:t>
            </a:r>
            <a:r>
              <a:rPr lang="en-US" altLang="ko-KR" sz="1400" dirty="0" smtClean="0"/>
              <a:t>email(inho0919@kangwon.ac.kr)</a:t>
            </a:r>
            <a:r>
              <a:rPr lang="ko-KR" altLang="en-US" sz="1400" dirty="0" smtClean="0"/>
              <a:t>로 제출 </a:t>
            </a:r>
            <a:r>
              <a:rPr lang="en-US" altLang="ko-KR" sz="1400" dirty="0" smtClean="0"/>
              <a:t> 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제목 </a:t>
            </a:r>
            <a:r>
              <a:rPr lang="en-US" altLang="ko-KR" sz="1400" dirty="0" smtClean="0"/>
              <a:t>: [</a:t>
            </a:r>
            <a:r>
              <a:rPr lang="ko-KR" altLang="en-US" sz="1400" dirty="0" smtClean="0"/>
              <a:t>디지털시스템설계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실습</a:t>
            </a:r>
            <a:r>
              <a:rPr lang="en-US" altLang="ko-KR" sz="1400" dirty="0" smtClean="0"/>
              <a:t>_n</a:t>
            </a:r>
            <a:r>
              <a:rPr lang="ko-KR" altLang="en-US" sz="1400" dirty="0" smtClean="0"/>
              <a:t>주차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학번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이름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         </a:t>
            </a:r>
            <a:r>
              <a:rPr lang="en-US" altLang="ko-KR" sz="1400" b="1" dirty="0" smtClean="0"/>
              <a:t>ex) [</a:t>
            </a:r>
            <a:r>
              <a:rPr lang="ko-KR" altLang="en-US" sz="1400" b="1" dirty="0" smtClean="0"/>
              <a:t>디지털시스템설계</a:t>
            </a:r>
            <a:r>
              <a:rPr lang="en-US" altLang="ko-KR" sz="1400" b="1" dirty="0" smtClean="0"/>
              <a:t>]</a:t>
            </a:r>
            <a:r>
              <a:rPr lang="ko-KR" altLang="en-US" sz="1400" b="1" dirty="0" smtClean="0"/>
              <a:t>실습</a:t>
            </a:r>
            <a:r>
              <a:rPr lang="en-US" altLang="ko-KR" sz="1400" b="1" dirty="0" smtClean="0"/>
              <a:t>_1</a:t>
            </a:r>
            <a:r>
              <a:rPr lang="ko-KR" altLang="en-US" sz="1400" b="1" dirty="0" smtClean="0"/>
              <a:t>주차</a:t>
            </a:r>
            <a:r>
              <a:rPr lang="en-US" altLang="ko-KR" sz="1400" b="1" dirty="0" smtClean="0"/>
              <a:t>_201513460_</a:t>
            </a:r>
            <a:r>
              <a:rPr lang="ko-KR" altLang="en-US" sz="1400" b="1" dirty="0" smtClean="0"/>
              <a:t>황인호</a:t>
            </a:r>
            <a:endParaRPr lang="en-US" altLang="ko-KR" sz="1400" b="1" dirty="0" smtClean="0"/>
          </a:p>
          <a:p>
            <a:pPr marL="0" indent="0">
              <a:buNone/>
            </a:pPr>
            <a:endParaRPr lang="en-US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93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1-</a:t>
            </a:r>
            <a:r>
              <a:rPr lang="en-US" altLang="ko-KR" sz="2800" dirty="0" smtClean="0"/>
              <a:t>(1)</a:t>
            </a:r>
            <a:r>
              <a:rPr lang="en-US" altLang="ko-KR" sz="3600" dirty="0" smtClean="0"/>
              <a:t>. </a:t>
            </a:r>
            <a:r>
              <a:rPr lang="en-US" altLang="ko-KR" sz="3600" dirty="0" err="1" smtClean="0"/>
              <a:t>Logisim</a:t>
            </a:r>
            <a:r>
              <a:rPr lang="ko-KR" altLang="en-US" sz="3600" dirty="0" smtClean="0"/>
              <a:t>을 이용해 다음 </a:t>
            </a:r>
            <a:r>
              <a:rPr lang="ko-KR" altLang="en-US" sz="3600" dirty="0" err="1" smtClean="0"/>
              <a:t>부울식을</a:t>
            </a:r>
            <a:r>
              <a:rPr lang="ko-KR" altLang="en-US" sz="3600" dirty="0" smtClean="0"/>
              <a:t> 표현하세요</a:t>
            </a:r>
            <a:r>
              <a:rPr lang="en-US" altLang="ko-KR" sz="3600" dirty="0" smtClean="0"/>
              <a:t>.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503415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altLang="ko-KR" sz="2400" b="1" dirty="0" smtClean="0"/>
          </a:p>
          <a:p>
            <a:pPr marL="0" indent="0" algn="ctr">
              <a:buNone/>
            </a:pPr>
            <a:endParaRPr lang="en-US" altLang="ko-KR" sz="2400" b="1" dirty="0" smtClean="0"/>
          </a:p>
          <a:p>
            <a:pPr marL="0" indent="0" algn="ctr">
              <a:buNone/>
            </a:pPr>
            <a:endParaRPr lang="en-US" altLang="ko-KR" sz="2400" b="1" dirty="0"/>
          </a:p>
          <a:p>
            <a:pPr marL="0" indent="0" algn="ctr">
              <a:buNone/>
            </a:pPr>
            <a:r>
              <a:rPr lang="en-US" altLang="ko-KR" dirty="0" smtClean="0"/>
              <a:t>Y = AB’CD + AB’CD’ </a:t>
            </a:r>
            <a:r>
              <a:rPr lang="en-US" altLang="ko-KR" smtClean="0"/>
              <a:t>+ </a:t>
            </a:r>
            <a:r>
              <a:rPr lang="en-US" altLang="ko-KR" smtClean="0"/>
              <a:t>AB’C’D </a:t>
            </a:r>
            <a:r>
              <a:rPr lang="en-US" altLang="ko-KR" dirty="0" smtClean="0"/>
              <a:t>+ AB’C’D’</a:t>
            </a:r>
          </a:p>
          <a:p>
            <a:pPr marL="0" indent="0" algn="ctr">
              <a:buNone/>
            </a:pPr>
            <a:endParaRPr lang="en-US" altLang="ko-KR" sz="2400" b="1" dirty="0" smtClean="0"/>
          </a:p>
          <a:p>
            <a:pPr marL="0" indent="0" algn="ctr">
              <a:buNone/>
            </a:pPr>
            <a:endParaRPr lang="en-US" altLang="ko-KR" sz="2400" b="1" dirty="0"/>
          </a:p>
          <a:p>
            <a:pPr marL="0" indent="0" algn="ctr">
              <a:buNone/>
            </a:pPr>
            <a:endParaRPr lang="en-US" altLang="ko-KR" sz="2400" b="1" dirty="0" smtClean="0"/>
          </a:p>
          <a:p>
            <a:pPr>
              <a:buFontTx/>
              <a:buChar char="-"/>
            </a:pPr>
            <a:r>
              <a:rPr lang="en-US" altLang="ko-KR" sz="2400" b="1" dirty="0"/>
              <a:t>NOT, AND, OR</a:t>
            </a:r>
            <a:r>
              <a:rPr lang="ko-KR" altLang="en-US" sz="2400" b="1" dirty="0" err="1"/>
              <a:t>게이트</a:t>
            </a:r>
            <a:r>
              <a:rPr lang="ko-KR" altLang="en-US" sz="2400" b="1" dirty="0"/>
              <a:t> 만을 이용</a:t>
            </a:r>
            <a:endParaRPr lang="en-US" altLang="ko-KR" sz="2400" b="1" dirty="0"/>
          </a:p>
          <a:p>
            <a:pPr>
              <a:buFontTx/>
              <a:buChar char="-"/>
            </a:pPr>
            <a:r>
              <a:rPr lang="ko-KR" altLang="en-US" sz="2400" b="1" dirty="0" err="1"/>
              <a:t>부울식</a:t>
            </a:r>
            <a:r>
              <a:rPr lang="ko-KR" altLang="en-US" sz="2400" b="1" dirty="0"/>
              <a:t> </a:t>
            </a:r>
            <a:r>
              <a:rPr lang="ko-KR" altLang="en-US" sz="2400" b="1" dirty="0" smtClean="0"/>
              <a:t>변형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불가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altLang="ko-KR" sz="2400" b="1" dirty="0" smtClean="0"/>
              <a:t>4</a:t>
            </a:r>
            <a:r>
              <a:rPr lang="ko-KR" altLang="en-US" sz="2400" b="1" dirty="0" smtClean="0"/>
              <a:t>개의 입력변수</a:t>
            </a:r>
            <a:r>
              <a:rPr lang="en-US" altLang="ko-KR" sz="2400" b="1" dirty="0" smtClean="0"/>
              <a:t>, 1</a:t>
            </a:r>
            <a:r>
              <a:rPr lang="ko-KR" altLang="en-US" sz="2400" b="1" dirty="0" smtClean="0"/>
              <a:t>개의 출력변수 사용</a:t>
            </a:r>
            <a:endParaRPr lang="en-US" altLang="ko-KR" sz="2400" b="1" dirty="0"/>
          </a:p>
          <a:p>
            <a:pPr>
              <a:buFontTx/>
              <a:buChar char="-"/>
            </a:pPr>
            <a:r>
              <a:rPr lang="ko-KR" altLang="en-US" sz="2400" b="1" dirty="0"/>
              <a:t>각각의 변수에 대해 주석을 달아야 </a:t>
            </a:r>
            <a:r>
              <a:rPr lang="ko-KR" altLang="en-US" sz="2400" b="1" dirty="0" smtClean="0"/>
              <a:t>함</a:t>
            </a:r>
            <a:endParaRPr lang="en-US" altLang="ko-KR" sz="2400" b="1" dirty="0"/>
          </a:p>
          <a:p>
            <a:pPr marL="0" indent="0" algn="ctr">
              <a:buNone/>
            </a:pPr>
            <a:endParaRPr lang="en-US" altLang="ko-KR" sz="2400" b="1" dirty="0" smtClean="0"/>
          </a:p>
          <a:p>
            <a:pPr marL="0" indent="0" algn="ctr">
              <a:buNone/>
            </a:pPr>
            <a:endParaRPr lang="en-US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82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1-</a:t>
            </a:r>
            <a:r>
              <a:rPr lang="en-US" altLang="ko-KR" sz="2800" dirty="0" smtClean="0"/>
              <a:t>(2)</a:t>
            </a:r>
            <a:r>
              <a:rPr lang="en-US" altLang="ko-KR" sz="3600" dirty="0" smtClean="0"/>
              <a:t>. </a:t>
            </a:r>
            <a:r>
              <a:rPr lang="en-US" altLang="ko-KR" sz="3600" dirty="0" err="1" smtClean="0"/>
              <a:t>Logisim</a:t>
            </a:r>
            <a:r>
              <a:rPr lang="ko-KR" altLang="en-US" sz="3600" dirty="0" smtClean="0"/>
              <a:t>을 이용한 </a:t>
            </a:r>
            <a:r>
              <a:rPr lang="ko-KR" altLang="en-US" sz="3600" dirty="0" err="1" smtClean="0"/>
              <a:t>부울식</a:t>
            </a:r>
            <a:r>
              <a:rPr lang="ko-KR" altLang="en-US" sz="3600" dirty="0" smtClean="0"/>
              <a:t> 표현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503415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1-</a:t>
            </a:r>
            <a:r>
              <a:rPr lang="en-US" altLang="ko-KR" dirty="0" smtClean="0"/>
              <a:t>(1) </a:t>
            </a:r>
            <a:r>
              <a:rPr lang="ko-KR" altLang="en-US" dirty="0" smtClean="0"/>
              <a:t>에서 주어진 식을 </a:t>
            </a:r>
            <a:r>
              <a:rPr lang="ko-KR" altLang="en-US" dirty="0" err="1" smtClean="0"/>
              <a:t>간략화해서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Logisim</a:t>
            </a:r>
            <a:r>
              <a:rPr lang="ko-KR" altLang="en-US" dirty="0" smtClean="0"/>
              <a:t>으로 작성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en-US" altLang="ko-KR" sz="1800" b="1" dirty="0"/>
              <a:t>NOT, AND, OR</a:t>
            </a:r>
            <a:r>
              <a:rPr lang="ko-KR" altLang="en-US" sz="1800" b="1" dirty="0" err="1"/>
              <a:t>게이트</a:t>
            </a:r>
            <a:r>
              <a:rPr lang="ko-KR" altLang="en-US" sz="1800" b="1" dirty="0"/>
              <a:t> 만을 이용</a:t>
            </a:r>
            <a:endParaRPr lang="en-US" altLang="ko-KR" sz="1800" b="1" dirty="0"/>
          </a:p>
          <a:p>
            <a:pPr>
              <a:buFontTx/>
              <a:buChar char="-"/>
            </a:pPr>
            <a:r>
              <a:rPr lang="ko-KR" altLang="en-US" sz="1800" b="1" dirty="0" err="1" smtClean="0"/>
              <a:t>부울식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간략화</a:t>
            </a:r>
            <a:r>
              <a:rPr lang="ko-KR" altLang="en-US" sz="1800" b="1" dirty="0" smtClean="0"/>
              <a:t> 필수</a:t>
            </a:r>
            <a:endParaRPr lang="en-US" altLang="ko-KR" sz="1800" b="1" dirty="0"/>
          </a:p>
          <a:p>
            <a:pPr>
              <a:buFontTx/>
              <a:buChar char="-"/>
            </a:pPr>
            <a:r>
              <a:rPr lang="ko-KR" altLang="en-US" sz="1800" b="1" dirty="0"/>
              <a:t>각각의 변수에 대해 주석을 달아야 함</a:t>
            </a:r>
            <a:endParaRPr lang="en-US" altLang="ko-KR" sz="1800" b="1" dirty="0"/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8200" y="2423300"/>
            <a:ext cx="2314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Ex1) Y1 </a:t>
            </a:r>
            <a:r>
              <a:rPr lang="en-US" altLang="ko-KR" dirty="0"/>
              <a:t>	= AB + A’B</a:t>
            </a:r>
          </a:p>
          <a:p>
            <a:r>
              <a:rPr lang="en-US" altLang="ko-KR" dirty="0"/>
              <a:t>	= (A + A’)B</a:t>
            </a:r>
          </a:p>
          <a:p>
            <a:r>
              <a:rPr lang="en-US" altLang="ko-KR" dirty="0"/>
              <a:t>	=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99670" y="2424676"/>
            <a:ext cx="3307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Ex2) Y2 </a:t>
            </a:r>
            <a:r>
              <a:rPr lang="en-US" altLang="ko-KR" dirty="0"/>
              <a:t>	= </a:t>
            </a:r>
            <a:r>
              <a:rPr lang="en-US" altLang="ko-KR" dirty="0" smtClean="0"/>
              <a:t>(A + B)A’</a:t>
            </a:r>
            <a:endParaRPr lang="en-US" altLang="ko-KR" dirty="0"/>
          </a:p>
          <a:p>
            <a:r>
              <a:rPr lang="en-US" altLang="ko-KR" dirty="0"/>
              <a:t>	= </a:t>
            </a:r>
            <a:r>
              <a:rPr lang="en-US" altLang="ko-KR" dirty="0" smtClean="0"/>
              <a:t>AA’ + A’B</a:t>
            </a:r>
            <a:endParaRPr lang="en-US" altLang="ko-KR" dirty="0"/>
          </a:p>
          <a:p>
            <a:r>
              <a:rPr lang="en-US" altLang="ko-KR" dirty="0"/>
              <a:t>	= </a:t>
            </a:r>
            <a:r>
              <a:rPr lang="en-US" altLang="ko-KR" dirty="0" smtClean="0"/>
              <a:t>A’B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403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. </a:t>
            </a:r>
            <a:r>
              <a:rPr lang="ko-KR" altLang="en-US" sz="3600" dirty="0" err="1" smtClean="0"/>
              <a:t>카노프맵을</a:t>
            </a:r>
            <a:r>
              <a:rPr lang="ko-KR" altLang="en-US" sz="3600" dirty="0" smtClean="0"/>
              <a:t> 이용한 </a:t>
            </a:r>
            <a:r>
              <a:rPr lang="en-US" altLang="ko-KR" sz="3600" dirty="0" err="1" smtClean="0"/>
              <a:t>Logisim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회로 제작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5034159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 err="1" smtClean="0"/>
              <a:t>다음식을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카노프맵을</a:t>
            </a:r>
            <a:r>
              <a:rPr lang="ko-KR" altLang="en-US" sz="2400" dirty="0" smtClean="0"/>
              <a:t> 이용해 </a:t>
            </a:r>
            <a:r>
              <a:rPr lang="en-US" altLang="ko-KR" sz="2400" dirty="0" err="1" smtClean="0"/>
              <a:t>Logisim</a:t>
            </a:r>
            <a:r>
              <a:rPr lang="ko-KR" altLang="en-US" sz="2400" dirty="0" smtClean="0"/>
              <a:t>으로 구현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3200" dirty="0" smtClean="0"/>
              <a:t>	</a:t>
            </a:r>
          </a:p>
          <a:p>
            <a:pPr marL="0" indent="0">
              <a:buNone/>
            </a:pPr>
            <a:r>
              <a:rPr lang="en-US" altLang="ko-KR" sz="3200" dirty="0"/>
              <a:t>	</a:t>
            </a:r>
            <a:r>
              <a:rPr lang="en-US" altLang="ko-KR" sz="3200" dirty="0" smtClean="0"/>
              <a:t>	Y = </a:t>
            </a:r>
            <a:r>
              <a:rPr lang="el-GR" altLang="ko-KR" sz="3200" dirty="0" smtClean="0"/>
              <a:t>Σ</a:t>
            </a:r>
            <a:r>
              <a:rPr lang="en-US" altLang="ko-KR" sz="3200" dirty="0" smtClean="0"/>
              <a:t>m(2</a:t>
            </a:r>
            <a:r>
              <a:rPr lang="en-US" altLang="ko-KR" sz="3200" dirty="0" smtClean="0"/>
              <a:t>, </a:t>
            </a:r>
            <a:r>
              <a:rPr lang="en-US" altLang="ko-KR" sz="3200" dirty="0"/>
              <a:t>3</a:t>
            </a:r>
            <a:r>
              <a:rPr lang="en-US" altLang="ko-KR" sz="3200" dirty="0" smtClean="0"/>
              <a:t>)</a:t>
            </a:r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 smtClean="0"/>
          </a:p>
          <a:p>
            <a:pPr>
              <a:buFontTx/>
              <a:buChar char="-"/>
            </a:pPr>
            <a:r>
              <a:rPr lang="en-US" altLang="ko-KR" sz="1900" b="1" dirty="0" smtClean="0"/>
              <a:t>NOT</a:t>
            </a:r>
            <a:r>
              <a:rPr lang="en-US" altLang="ko-KR" sz="1900" b="1" dirty="0"/>
              <a:t>, AND, OR</a:t>
            </a:r>
            <a:r>
              <a:rPr lang="ko-KR" altLang="en-US" sz="1900" b="1" dirty="0" err="1"/>
              <a:t>게이트</a:t>
            </a:r>
            <a:r>
              <a:rPr lang="ko-KR" altLang="en-US" sz="1900" b="1" dirty="0"/>
              <a:t> 만을 </a:t>
            </a:r>
            <a:r>
              <a:rPr lang="ko-KR" altLang="en-US" sz="1900" b="1" dirty="0" smtClean="0"/>
              <a:t>이용</a:t>
            </a:r>
            <a:endParaRPr lang="en-US" altLang="ko-KR" sz="1900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altLang="ko-KR" sz="1900" b="1" dirty="0" smtClean="0"/>
              <a:t>3</a:t>
            </a:r>
            <a:r>
              <a:rPr lang="ko-KR" altLang="en-US" sz="1900" b="1" dirty="0" smtClean="0"/>
              <a:t>개의 </a:t>
            </a:r>
            <a:r>
              <a:rPr lang="ko-KR" altLang="en-US" sz="1900" b="1" dirty="0"/>
              <a:t>입력변수</a:t>
            </a:r>
            <a:r>
              <a:rPr lang="en-US" altLang="ko-KR" sz="1900" b="1" dirty="0"/>
              <a:t>, 1</a:t>
            </a:r>
            <a:r>
              <a:rPr lang="ko-KR" altLang="en-US" sz="1900" b="1" dirty="0"/>
              <a:t>개의 출력변수 사용</a:t>
            </a:r>
            <a:endParaRPr lang="en-US" altLang="ko-KR" sz="1900" b="1" dirty="0"/>
          </a:p>
          <a:p>
            <a:pPr>
              <a:buFontTx/>
              <a:buChar char="-"/>
            </a:pPr>
            <a:r>
              <a:rPr lang="ko-KR" altLang="en-US" sz="1900" b="1" dirty="0"/>
              <a:t>각각의 변수에 대해 주석을 달아야 함</a:t>
            </a:r>
            <a:endParaRPr lang="en-US" altLang="ko-KR" sz="1900" b="1" dirty="0"/>
          </a:p>
          <a:p>
            <a:pPr marL="0" indent="0">
              <a:buNone/>
            </a:pPr>
            <a:r>
              <a:rPr lang="en-US" altLang="ko-KR" sz="1900" dirty="0" smtClean="0"/>
              <a:t>	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853" y="2275019"/>
            <a:ext cx="3297795" cy="197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162</Words>
  <Application>Microsoft Office PowerPoint</Application>
  <PresentationFormat>와이드스크린</PresentationFormat>
  <Paragraphs>84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2주차 실습</vt:lpstr>
      <vt:lpstr>1. Logisim을 이용해 다음 부울식을 표현하세요.</vt:lpstr>
      <vt:lpstr>1. 모범답안</vt:lpstr>
      <vt:lpstr>2. (과제) Logisim을 이용한 전가산기 제작</vt:lpstr>
      <vt:lpstr>2. 모범답안</vt:lpstr>
      <vt:lpstr>실습 안내</vt:lpstr>
      <vt:lpstr>1-(1). Logisim을 이용해 다음 부울식을 표현하세요.  </vt:lpstr>
      <vt:lpstr>1-(2). Logisim을 이용한 부울식 표현</vt:lpstr>
      <vt:lpstr>2. 카노프맵을 이용한 Logisim 회로 제작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실습</dc:title>
  <dc:creator>황 인호</dc:creator>
  <cp:lastModifiedBy>Windows 사용자</cp:lastModifiedBy>
  <cp:revision>30</cp:revision>
  <dcterms:created xsi:type="dcterms:W3CDTF">2019-09-02T13:40:33Z</dcterms:created>
  <dcterms:modified xsi:type="dcterms:W3CDTF">2019-09-19T00:13:43Z</dcterms:modified>
</cp:coreProperties>
</file>