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72" r:id="rId5"/>
    <p:sldId id="274" r:id="rId6"/>
    <p:sldId id="273" r:id="rId7"/>
    <p:sldId id="267" r:id="rId8"/>
    <p:sldId id="263" r:id="rId9"/>
    <p:sldId id="270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30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smtClean="0"/>
              <a:t>3x8</a:t>
            </a:r>
            <a:r>
              <a:rPr lang="ko-KR" altLang="en-US" sz="3600" dirty="0" err="1" smtClean="0"/>
              <a:t>디코더</a:t>
            </a:r>
            <a:r>
              <a:rPr lang="ko-KR" altLang="en-US" sz="3600" dirty="0" smtClean="0"/>
              <a:t> 구현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NOT </a:t>
            </a:r>
            <a:r>
              <a:rPr lang="ko-KR" altLang="en-US" sz="2400" b="1" dirty="0" err="1" smtClean="0"/>
              <a:t>게이트</a:t>
            </a:r>
            <a:r>
              <a:rPr lang="en-US" altLang="ko-KR" sz="2400" b="1" dirty="0" smtClean="0"/>
              <a:t>, AND</a:t>
            </a:r>
            <a:r>
              <a:rPr lang="en-US" altLang="ko-KR" sz="2400" b="1" dirty="0"/>
              <a:t> </a:t>
            </a:r>
            <a:r>
              <a:rPr lang="ko-KR" altLang="en-US" sz="2400" b="1" dirty="0" err="1" smtClean="0"/>
              <a:t>게이트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만을 </a:t>
            </a:r>
            <a:r>
              <a:rPr lang="ko-KR" altLang="en-US" sz="2400" b="1" dirty="0" smtClean="0"/>
              <a:t>이용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(NOT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게이트는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개만 사용가능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err="1" smtClean="0"/>
              <a:t>게이트에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개의 입력과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개의 출력만 사용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/>
              <a:t>3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8</a:t>
            </a:r>
            <a:r>
              <a:rPr lang="ko-KR" altLang="en-US" sz="2400" b="1" dirty="0" smtClean="0"/>
              <a:t>개의 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399591"/>
            <a:ext cx="4866770" cy="32107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10" y="1503936"/>
            <a:ext cx="4246750" cy="31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1-</a:t>
            </a:r>
            <a:r>
              <a:rPr lang="en-US" altLang="ko-KR" sz="2800" dirty="0" smtClean="0"/>
              <a:t>(1)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이용해 다음 </a:t>
            </a:r>
            <a:r>
              <a:rPr lang="ko-KR" altLang="en-US" sz="3600" dirty="0" err="1" smtClean="0"/>
              <a:t>부울식을</a:t>
            </a:r>
            <a:r>
              <a:rPr lang="ko-KR" altLang="en-US" sz="3600" dirty="0" smtClean="0"/>
              <a:t> 표현하세요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dirty="0" smtClean="0"/>
              <a:t>Y = AB’CD + AB’CD’ + </a:t>
            </a:r>
            <a:r>
              <a:rPr lang="en-US" altLang="ko-KR" dirty="0" smtClean="0"/>
              <a:t>AB’CD</a:t>
            </a:r>
            <a:r>
              <a:rPr lang="en-US" altLang="ko-KR" dirty="0" smtClean="0"/>
              <a:t>’ + AB’C’D’</a:t>
            </a:r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/>
              <a:t>NOT, AND, OR</a:t>
            </a:r>
            <a:r>
              <a:rPr lang="ko-KR" altLang="en-US" sz="2400" b="1" dirty="0" err="1"/>
              <a:t>게이트</a:t>
            </a:r>
            <a:r>
              <a:rPr lang="ko-KR" altLang="en-US" sz="2400" b="1" dirty="0"/>
              <a:t> 만을 이용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 err="1"/>
              <a:t>부울식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변형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불가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1</a:t>
            </a:r>
            <a:r>
              <a:rPr lang="ko-KR" altLang="en-US" sz="2400" b="1" dirty="0" smtClean="0"/>
              <a:t>개의 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1-</a:t>
            </a:r>
            <a:r>
              <a:rPr lang="en-US" altLang="ko-KR" sz="2800" dirty="0"/>
              <a:t>(1)</a:t>
            </a:r>
            <a:r>
              <a:rPr lang="en-US" altLang="ko-KR" sz="3600" dirty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328"/>
            <a:ext cx="10515600" cy="48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1-</a:t>
            </a:r>
            <a:r>
              <a:rPr lang="en-US" altLang="ko-KR" sz="2800" dirty="0" smtClean="0"/>
              <a:t>(2)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이용한 </a:t>
            </a:r>
            <a:r>
              <a:rPr lang="ko-KR" altLang="en-US" sz="3600" dirty="0" err="1" smtClean="0"/>
              <a:t>부울식</a:t>
            </a:r>
            <a:r>
              <a:rPr lang="ko-KR" altLang="en-US" sz="3600" dirty="0" smtClean="0"/>
              <a:t> 표현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1-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에서 주어진 식을 </a:t>
            </a:r>
            <a:r>
              <a:rPr lang="ko-KR" altLang="en-US" dirty="0" err="1" smtClean="0"/>
              <a:t>간략화해서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Logisim</a:t>
            </a:r>
            <a:r>
              <a:rPr lang="ko-KR" altLang="en-US" dirty="0" smtClean="0"/>
              <a:t>으로 작성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sz="1800" b="1" dirty="0"/>
              <a:t>NOT, AND, OR</a:t>
            </a:r>
            <a:r>
              <a:rPr lang="ko-KR" altLang="en-US" sz="1800" b="1" dirty="0" err="1"/>
              <a:t>게이트</a:t>
            </a:r>
            <a:r>
              <a:rPr lang="ko-KR" altLang="en-US" sz="1800" b="1" dirty="0"/>
              <a:t> 만을 이용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800" b="1" dirty="0" err="1" smtClean="0"/>
              <a:t>부울식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간략화</a:t>
            </a:r>
            <a:r>
              <a:rPr lang="ko-KR" altLang="en-US" sz="1800" b="1" dirty="0" smtClean="0"/>
              <a:t> 필수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800" b="1" dirty="0"/>
              <a:t>각각의 변수에 대해 주석을 달아야 함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2423300"/>
            <a:ext cx="2314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Ex1) Y1 </a:t>
            </a:r>
            <a:r>
              <a:rPr lang="en-US" altLang="ko-KR" dirty="0"/>
              <a:t>	= AB + A’B</a:t>
            </a:r>
          </a:p>
          <a:p>
            <a:r>
              <a:rPr lang="en-US" altLang="ko-KR" dirty="0"/>
              <a:t>	= (A + A’)B</a:t>
            </a:r>
          </a:p>
          <a:p>
            <a:r>
              <a:rPr lang="en-US" altLang="ko-KR" dirty="0"/>
              <a:t>	=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9670" y="2424676"/>
            <a:ext cx="330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Ex2) Y2 </a:t>
            </a:r>
            <a:r>
              <a:rPr lang="en-US" altLang="ko-KR" dirty="0"/>
              <a:t>	= </a:t>
            </a:r>
            <a:r>
              <a:rPr lang="en-US" altLang="ko-KR" dirty="0" smtClean="0"/>
              <a:t>(A + B)A’</a:t>
            </a:r>
            <a:endParaRPr lang="en-US" altLang="ko-KR" dirty="0"/>
          </a:p>
          <a:p>
            <a:r>
              <a:rPr lang="en-US" altLang="ko-KR" dirty="0"/>
              <a:t>	= </a:t>
            </a:r>
            <a:r>
              <a:rPr lang="en-US" altLang="ko-KR" dirty="0" smtClean="0"/>
              <a:t>AA’ + A’B</a:t>
            </a:r>
            <a:endParaRPr lang="en-US" altLang="ko-KR" dirty="0"/>
          </a:p>
          <a:p>
            <a:r>
              <a:rPr lang="en-US" altLang="ko-KR" dirty="0"/>
              <a:t>	= </a:t>
            </a:r>
            <a:r>
              <a:rPr lang="en-US" altLang="ko-KR" dirty="0" smtClean="0"/>
              <a:t>A’B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84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1-</a:t>
            </a:r>
            <a:r>
              <a:rPr lang="en-US" altLang="ko-KR" sz="2800" dirty="0"/>
              <a:t>(2)</a:t>
            </a:r>
            <a:r>
              <a:rPr lang="en-US" altLang="ko-KR" sz="3600" dirty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568" y="1368623"/>
            <a:ext cx="7624864" cy="51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1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err="1" smtClean="0"/>
              <a:t>카노프맵을</a:t>
            </a:r>
            <a:r>
              <a:rPr lang="ko-KR" altLang="en-US" sz="3600" dirty="0" smtClean="0"/>
              <a:t> 이용한 </a:t>
            </a:r>
            <a:r>
              <a:rPr lang="en-US" altLang="ko-KR" sz="3600" dirty="0" err="1" smtClean="0"/>
              <a:t>Logisim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회로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다음식을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카노프맵을</a:t>
            </a:r>
            <a:r>
              <a:rPr lang="ko-KR" altLang="en-US" sz="2400" dirty="0" smtClean="0"/>
              <a:t> 이용해 </a:t>
            </a:r>
            <a:r>
              <a:rPr lang="en-US" altLang="ko-KR" sz="2400" dirty="0" err="1" smtClean="0"/>
              <a:t>Logisim</a:t>
            </a:r>
            <a:r>
              <a:rPr lang="ko-KR" altLang="en-US" sz="2400" dirty="0" smtClean="0"/>
              <a:t>으로 구현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3200" dirty="0" smtClean="0"/>
              <a:t>	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en-US" altLang="ko-KR" sz="3200" dirty="0" smtClean="0"/>
              <a:t>	Y = </a:t>
            </a:r>
            <a:r>
              <a:rPr lang="el-GR" altLang="ko-KR" sz="3200" dirty="0" smtClean="0"/>
              <a:t>Σ</a:t>
            </a:r>
            <a:r>
              <a:rPr lang="en-US" altLang="ko-KR" sz="3200" dirty="0" smtClean="0"/>
              <a:t> (2, </a:t>
            </a:r>
            <a:r>
              <a:rPr lang="en-US" altLang="ko-KR" sz="3200" dirty="0"/>
              <a:t>3</a:t>
            </a:r>
            <a:r>
              <a:rPr lang="en-US" altLang="ko-KR" sz="3200" dirty="0" smtClean="0"/>
              <a:t>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1900" b="1" dirty="0" smtClean="0"/>
              <a:t>NOT</a:t>
            </a:r>
            <a:r>
              <a:rPr lang="en-US" altLang="ko-KR" sz="1900" b="1" dirty="0"/>
              <a:t>, AND, OR</a:t>
            </a:r>
            <a:r>
              <a:rPr lang="ko-KR" altLang="en-US" sz="1900" b="1" dirty="0" err="1"/>
              <a:t>게이트</a:t>
            </a:r>
            <a:r>
              <a:rPr lang="ko-KR" altLang="en-US" sz="1900" b="1" dirty="0"/>
              <a:t> 만을 </a:t>
            </a:r>
            <a:r>
              <a:rPr lang="ko-KR" altLang="en-US" sz="1900" b="1" dirty="0" smtClean="0"/>
              <a:t>이용</a:t>
            </a:r>
            <a:endParaRPr lang="en-US" altLang="ko-KR" sz="19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900" b="1" dirty="0" smtClean="0"/>
              <a:t>3</a:t>
            </a:r>
            <a:r>
              <a:rPr lang="ko-KR" altLang="en-US" sz="1900" b="1" dirty="0" smtClean="0"/>
              <a:t>개의 </a:t>
            </a:r>
            <a:r>
              <a:rPr lang="ko-KR" altLang="en-US" sz="1900" b="1" dirty="0"/>
              <a:t>입력변수</a:t>
            </a:r>
            <a:r>
              <a:rPr lang="en-US" altLang="ko-KR" sz="1900" b="1" dirty="0"/>
              <a:t>, 1</a:t>
            </a:r>
            <a:r>
              <a:rPr lang="ko-KR" altLang="en-US" sz="1900" b="1" dirty="0"/>
              <a:t>개의 출력변수 사용</a:t>
            </a:r>
            <a:endParaRPr lang="en-US" altLang="ko-KR" sz="1900" b="1" dirty="0"/>
          </a:p>
          <a:p>
            <a:pPr>
              <a:buFontTx/>
              <a:buChar char="-"/>
            </a:pPr>
            <a:r>
              <a:rPr lang="ko-KR" altLang="en-US" sz="1900" b="1" dirty="0"/>
              <a:t>각각의 변수에 대해 주석을 달아야 함</a:t>
            </a:r>
            <a:endParaRPr lang="en-US" altLang="ko-KR" sz="1900" b="1" dirty="0"/>
          </a:p>
          <a:p>
            <a:pPr marL="0" indent="0">
              <a:buNone/>
            </a:pPr>
            <a:r>
              <a:rPr lang="en-US" altLang="ko-KR" sz="1900" dirty="0" smtClean="0"/>
              <a:t>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853" y="2275019"/>
            <a:ext cx="3297795" cy="19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74" y="1645376"/>
            <a:ext cx="8675451" cy="47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7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조교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황인호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공학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호관 </a:t>
            </a:r>
            <a:r>
              <a:rPr lang="en-US" altLang="ko-KR" sz="1400" dirty="0" smtClean="0"/>
              <a:t>416</a:t>
            </a:r>
            <a:r>
              <a:rPr lang="ko-KR" altLang="en-US" sz="1400" dirty="0" smtClean="0"/>
              <a:t>호 컴퓨터통신 연구실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- email : inho0919@kangwon.ac.kr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ㆍ실습</a:t>
            </a:r>
            <a:r>
              <a:rPr lang="ko-KR" altLang="en-US" sz="2400" b="1" dirty="0" smtClean="0"/>
              <a:t> 내용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/>
              <a:t>	</a:t>
            </a:r>
            <a:r>
              <a:rPr lang="en-US" altLang="ko-KR" sz="1400" dirty="0" smtClean="0"/>
              <a:t>- 2~3</a:t>
            </a:r>
            <a:r>
              <a:rPr lang="ko-KR" altLang="en-US" sz="1400" dirty="0" smtClean="0"/>
              <a:t>문제로 구성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</a:t>
            </a:r>
            <a:r>
              <a:rPr lang="en-US" altLang="ko-KR" sz="1400" dirty="0" smtClean="0"/>
              <a:t>: 1~2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제출 </a:t>
            </a:r>
            <a:r>
              <a:rPr lang="en-US" altLang="ko-KR" sz="1400" dirty="0" smtClean="0"/>
              <a:t>: 0~1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실습시간 내에 확인 받지 못한 경우 제출용 문제와 같이 제출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실습시간 내에 검사</a:t>
            </a:r>
            <a:r>
              <a:rPr lang="en-US" altLang="ko-KR" sz="1400" b="1" dirty="0" smtClean="0"/>
              <a:t> : 100%</a:t>
            </a:r>
          </a:p>
          <a:p>
            <a:pPr marL="0" indent="0">
              <a:buNone/>
            </a:pPr>
            <a:r>
              <a:rPr lang="en-US" altLang="ko-KR" sz="1400" b="1" dirty="0" smtClean="0"/>
              <a:t>	- </a:t>
            </a:r>
            <a:r>
              <a:rPr lang="ko-KR" altLang="en-US" sz="1400" b="1" dirty="0" smtClean="0"/>
              <a:t>실습일 내에 제출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해당 주차 목요일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시 </a:t>
            </a:r>
            <a:r>
              <a:rPr lang="en-US" altLang="ko-KR" sz="1400" b="1" dirty="0" smtClean="0"/>
              <a:t>59</a:t>
            </a:r>
            <a:r>
              <a:rPr lang="ko-KR" altLang="en-US" sz="1400" b="1" dirty="0" smtClean="0"/>
              <a:t>분 까지</a:t>
            </a:r>
            <a:r>
              <a:rPr lang="en-US" altLang="ko-KR" sz="1400" b="1" dirty="0" smtClean="0"/>
              <a:t>) : </a:t>
            </a:r>
            <a:r>
              <a:rPr lang="en-US" altLang="ko-KR" sz="1400" b="1" dirty="0"/>
              <a:t>8</a:t>
            </a:r>
            <a:r>
              <a:rPr lang="en-US" altLang="ko-KR" sz="1400" b="1" dirty="0" smtClean="0"/>
              <a:t>0%</a:t>
            </a:r>
          </a:p>
          <a:p>
            <a:pPr marL="0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해당 주차 일요일까지 제출 </a:t>
            </a:r>
            <a:r>
              <a:rPr lang="en-US" altLang="ko-KR" sz="1400" b="1" dirty="0" smtClean="0"/>
              <a:t>: 50%</a:t>
            </a:r>
          </a:p>
          <a:p>
            <a:pPr marL="0" indent="0">
              <a:buNone/>
            </a:pPr>
            <a:r>
              <a:rPr lang="en-US" altLang="ko-KR" sz="1400" b="1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미제출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및 기간 초과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2400" b="1" dirty="0" err="1" smtClean="0"/>
              <a:t>ㆍ제출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스마트캠퍼스</a:t>
            </a:r>
            <a:r>
              <a:rPr lang="en-US" altLang="ko-KR" sz="1400" dirty="0" smtClean="0"/>
              <a:t>(e-</a:t>
            </a:r>
            <a:r>
              <a:rPr lang="ko-KR" altLang="en-US" sz="1400" dirty="0" err="1" smtClean="0"/>
              <a:t>루리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양식에 맞춰 제출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실습시간 내 확인 시 제출</a:t>
            </a:r>
            <a:r>
              <a:rPr lang="en-US" altLang="ko-KR" sz="1400" dirty="0" smtClean="0"/>
              <a:t>x)</a:t>
            </a:r>
          </a:p>
          <a:p>
            <a:pPr marL="0" indent="0">
              <a:buNone/>
            </a:pPr>
            <a:r>
              <a:rPr lang="en-US" altLang="ko-KR" sz="1400" dirty="0" smtClean="0"/>
              <a:t>	- </a:t>
            </a:r>
            <a:r>
              <a:rPr lang="ko-KR" altLang="en-US" sz="1400" dirty="0" smtClean="0"/>
              <a:t>시간 내 제출하지 못할 경우 </a:t>
            </a:r>
            <a:r>
              <a:rPr lang="en-US" altLang="ko-KR" sz="1400" dirty="0" smtClean="0"/>
              <a:t>email(inho0919@kangwon.ac.kr)</a:t>
            </a:r>
            <a:r>
              <a:rPr lang="ko-KR" altLang="en-US" sz="1400" dirty="0" smtClean="0"/>
              <a:t>로 제출 </a:t>
            </a:r>
            <a:r>
              <a:rPr lang="en-US" altLang="ko-KR" sz="1400" dirty="0" smtClean="0"/>
              <a:t>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제목 </a:t>
            </a:r>
            <a:r>
              <a:rPr lang="en-US" altLang="ko-KR" sz="1400" dirty="0" smtClean="0"/>
              <a:t>: [</a:t>
            </a:r>
            <a:r>
              <a:rPr lang="ko-KR" altLang="en-US" sz="1400" dirty="0" smtClean="0"/>
              <a:t>디지털시스템설계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실습</a:t>
            </a:r>
            <a:r>
              <a:rPr lang="en-US" altLang="ko-KR" sz="1400" dirty="0" smtClean="0"/>
              <a:t>_n</a:t>
            </a:r>
            <a:r>
              <a:rPr lang="ko-KR" altLang="en-US" sz="1400" dirty="0" smtClean="0"/>
              <a:t>주차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ex) [</a:t>
            </a:r>
            <a:r>
              <a:rPr lang="ko-KR" altLang="en-US" sz="1400" b="1" dirty="0" smtClean="0"/>
              <a:t>디지털시스템설계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실습</a:t>
            </a:r>
            <a:r>
              <a:rPr lang="en-US" altLang="ko-KR" sz="1400" b="1" dirty="0" smtClean="0"/>
              <a:t>_1</a:t>
            </a:r>
            <a:r>
              <a:rPr lang="ko-KR" altLang="en-US" sz="1400" b="1" dirty="0" smtClean="0"/>
              <a:t>주차</a:t>
            </a:r>
            <a:r>
              <a:rPr lang="en-US" altLang="ko-KR" sz="1400" b="1" dirty="0" smtClean="0"/>
              <a:t>_201513460_</a:t>
            </a:r>
            <a:r>
              <a:rPr lang="ko-KR" altLang="en-US" sz="1400" b="1" dirty="0" smtClean="0"/>
              <a:t>황인호</a:t>
            </a:r>
            <a:endParaRPr lang="en-US" altLang="ko-KR" sz="1400" b="1" dirty="0" smtClean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활용한 </a:t>
            </a:r>
            <a:r>
              <a:rPr lang="en-US" altLang="ko-KR" sz="3600" dirty="0" smtClean="0"/>
              <a:t>2x4</a:t>
            </a:r>
            <a:r>
              <a:rPr lang="ko-KR" altLang="en-US" sz="3600" dirty="0" err="1" smtClean="0"/>
              <a:t>디코더</a:t>
            </a:r>
            <a:r>
              <a:rPr lang="ko-KR" altLang="en-US" sz="3600" dirty="0" smtClean="0"/>
              <a:t> 구현</a:t>
            </a:r>
            <a:r>
              <a:rPr lang="en-US" altLang="ko-KR" sz="3600" dirty="0" smtClean="0"/>
              <a:t>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600" b="1" dirty="0"/>
              <a:t>NOT </a:t>
            </a:r>
            <a:r>
              <a:rPr lang="ko-KR" altLang="en-US" sz="2600" b="1" dirty="0" err="1"/>
              <a:t>게이트</a:t>
            </a:r>
            <a:r>
              <a:rPr lang="en-US" altLang="ko-KR" sz="2600" b="1" dirty="0"/>
              <a:t>, AND </a:t>
            </a:r>
            <a:r>
              <a:rPr lang="ko-KR" altLang="en-US" sz="2600" b="1" dirty="0" err="1"/>
              <a:t>게이트</a:t>
            </a:r>
            <a:r>
              <a:rPr lang="ko-KR" altLang="en-US" sz="2600" b="1" dirty="0"/>
              <a:t> 만을 이용 </a:t>
            </a:r>
            <a:r>
              <a:rPr lang="en-US" altLang="ko-KR" sz="2600" b="1" dirty="0">
                <a:solidFill>
                  <a:srgbClr val="FF0000"/>
                </a:solidFill>
              </a:rPr>
              <a:t>(NOT</a:t>
            </a:r>
            <a:r>
              <a:rPr lang="ko-KR" altLang="en-US" sz="2600" b="1" dirty="0" err="1">
                <a:solidFill>
                  <a:srgbClr val="FF0000"/>
                </a:solidFill>
              </a:rPr>
              <a:t>게이트는</a:t>
            </a:r>
            <a:r>
              <a:rPr lang="ko-KR" altLang="en-US" sz="2600" b="1" dirty="0">
                <a:solidFill>
                  <a:srgbClr val="FF0000"/>
                </a:solidFill>
              </a:rPr>
              <a:t>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개만 </a:t>
            </a:r>
            <a:r>
              <a:rPr lang="ko-KR" altLang="en-US" sz="2600" b="1" dirty="0">
                <a:solidFill>
                  <a:srgbClr val="FF0000"/>
                </a:solidFill>
              </a:rPr>
              <a:t>사용가능</a:t>
            </a:r>
            <a:r>
              <a:rPr lang="en-US" altLang="ko-KR" sz="2600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2600" b="1" dirty="0"/>
              <a:t>1</a:t>
            </a:r>
            <a:r>
              <a:rPr lang="ko-KR" altLang="en-US" sz="2600" b="1" dirty="0"/>
              <a:t>개의 </a:t>
            </a:r>
            <a:r>
              <a:rPr lang="ko-KR" altLang="en-US" sz="2600" b="1" dirty="0" err="1"/>
              <a:t>게이트에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2</a:t>
            </a:r>
            <a:r>
              <a:rPr lang="ko-KR" altLang="en-US" sz="2600" b="1" dirty="0"/>
              <a:t>개의 입력과 </a:t>
            </a:r>
            <a:r>
              <a:rPr lang="en-US" altLang="ko-KR" sz="2600" b="1" dirty="0"/>
              <a:t>1</a:t>
            </a:r>
            <a:r>
              <a:rPr lang="ko-KR" altLang="en-US" sz="2600" b="1" dirty="0"/>
              <a:t>개의 출력만 사용</a:t>
            </a:r>
            <a:endParaRPr lang="en-US" altLang="ko-KR" sz="26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600" b="1" dirty="0" smtClean="0"/>
              <a:t>2</a:t>
            </a:r>
            <a:r>
              <a:rPr lang="ko-KR" altLang="en-US" sz="2600" b="1" dirty="0" smtClean="0"/>
              <a:t>개의 </a:t>
            </a:r>
            <a:r>
              <a:rPr lang="ko-KR" altLang="en-US" sz="2600" b="1" dirty="0"/>
              <a:t>입력변수</a:t>
            </a:r>
            <a:r>
              <a:rPr lang="en-US" altLang="ko-KR" sz="2600" b="1" dirty="0"/>
              <a:t>, </a:t>
            </a:r>
            <a:r>
              <a:rPr lang="en-US" altLang="ko-KR" sz="2600" b="1" dirty="0" smtClean="0"/>
              <a:t>4</a:t>
            </a:r>
            <a:r>
              <a:rPr lang="ko-KR" altLang="en-US" sz="2600" b="1" dirty="0" smtClean="0"/>
              <a:t>개의 </a:t>
            </a:r>
            <a:r>
              <a:rPr lang="ko-KR" altLang="en-US" sz="2600" b="1" dirty="0"/>
              <a:t>출력변수 사용</a:t>
            </a:r>
            <a:endParaRPr lang="en-US" altLang="ko-KR" sz="2600" b="1" dirty="0"/>
          </a:p>
          <a:p>
            <a:pPr>
              <a:buFontTx/>
              <a:buChar char="-"/>
            </a:pPr>
            <a:r>
              <a:rPr lang="ko-KR" altLang="en-US" sz="2600" b="1" dirty="0"/>
              <a:t>각각의 변수에 대해 주석을 달아야 </a:t>
            </a:r>
            <a:r>
              <a:rPr lang="ko-KR" altLang="en-US" sz="2600" b="1" dirty="0" smtClean="0"/>
              <a:t>함</a:t>
            </a:r>
            <a:r>
              <a:rPr lang="en-US" altLang="ko-KR" sz="2400" dirty="0" smtClean="0"/>
              <a:t>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65" y="1399590"/>
            <a:ext cx="4246750" cy="3106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43" y="1399590"/>
            <a:ext cx="415348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222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3주차 실습</vt:lpstr>
      <vt:lpstr>1-(1). Logisim을 이용해 다음 부울식을 표현하세요.  </vt:lpstr>
      <vt:lpstr>1-(1). 모범답안</vt:lpstr>
      <vt:lpstr>1-(2). Logisim을 이용한 부울식 표현</vt:lpstr>
      <vt:lpstr>1-(2). 모범답안</vt:lpstr>
      <vt:lpstr>2. 카노프맵을 이용한 Logisim 회로 제작</vt:lpstr>
      <vt:lpstr>2. 모범답안</vt:lpstr>
      <vt:lpstr>실습 안내</vt:lpstr>
      <vt:lpstr>1. Logisim을 활용한 2x4디코더 구현 </vt:lpstr>
      <vt:lpstr>2. Logisim을 활용한 3x8디코더 구현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황 인호</cp:lastModifiedBy>
  <cp:revision>38</cp:revision>
  <dcterms:created xsi:type="dcterms:W3CDTF">2019-09-02T13:40:33Z</dcterms:created>
  <dcterms:modified xsi:type="dcterms:W3CDTF">2019-09-29T08:27:27Z</dcterms:modified>
</cp:coreProperties>
</file>