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72" r:id="rId5"/>
    <p:sldId id="267" r:id="rId6"/>
    <p:sldId id="263" r:id="rId7"/>
    <p:sldId id="270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2x4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구현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600" b="1" dirty="0"/>
              <a:t>NOT </a:t>
            </a:r>
            <a:r>
              <a:rPr lang="ko-KR" altLang="en-US" sz="2600" b="1" dirty="0" err="1"/>
              <a:t>게이트</a:t>
            </a:r>
            <a:r>
              <a:rPr lang="en-US" altLang="ko-KR" sz="2600" b="1" dirty="0"/>
              <a:t>, AND </a:t>
            </a:r>
            <a:r>
              <a:rPr lang="ko-KR" altLang="en-US" sz="2600" b="1" dirty="0" err="1"/>
              <a:t>게이트</a:t>
            </a:r>
            <a:r>
              <a:rPr lang="ko-KR" altLang="en-US" sz="2600" b="1" dirty="0"/>
              <a:t> 만을 이용 </a:t>
            </a:r>
            <a:r>
              <a:rPr lang="en-US" altLang="ko-KR" sz="2600" b="1" dirty="0">
                <a:solidFill>
                  <a:srgbClr val="FF0000"/>
                </a:solidFill>
              </a:rPr>
              <a:t>(NOT</a:t>
            </a:r>
            <a:r>
              <a:rPr lang="ko-KR" altLang="en-US" sz="2600" b="1" dirty="0" err="1">
                <a:solidFill>
                  <a:srgbClr val="FF0000"/>
                </a:solidFill>
              </a:rPr>
              <a:t>게이트는</a:t>
            </a:r>
            <a:r>
              <a:rPr lang="ko-KR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개만 </a:t>
            </a:r>
            <a:r>
              <a:rPr lang="ko-KR" altLang="en-US" sz="2600" b="1" dirty="0">
                <a:solidFill>
                  <a:srgbClr val="FF0000"/>
                </a:solidFill>
              </a:rPr>
              <a:t>사용가능</a:t>
            </a:r>
            <a:r>
              <a:rPr lang="en-US" altLang="ko-KR" sz="26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2600" b="1" dirty="0"/>
              <a:t>1</a:t>
            </a:r>
            <a:r>
              <a:rPr lang="ko-KR" altLang="en-US" sz="2600" b="1" dirty="0"/>
              <a:t>개의 </a:t>
            </a:r>
            <a:r>
              <a:rPr lang="ko-KR" altLang="en-US" sz="2600" b="1" dirty="0" err="1"/>
              <a:t>게이트에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2</a:t>
            </a:r>
            <a:r>
              <a:rPr lang="ko-KR" altLang="en-US" sz="2600" b="1" dirty="0"/>
              <a:t>개의 입력과 </a:t>
            </a:r>
            <a:r>
              <a:rPr lang="en-US" altLang="ko-KR" sz="2600" b="1" dirty="0"/>
              <a:t>1</a:t>
            </a:r>
            <a:r>
              <a:rPr lang="ko-KR" altLang="en-US" sz="2600" b="1" dirty="0"/>
              <a:t>개의 출력만 사용</a:t>
            </a:r>
            <a:endParaRPr lang="en-US" altLang="ko-KR" sz="26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600" b="1" dirty="0" smtClean="0"/>
              <a:t>2</a:t>
            </a:r>
            <a:r>
              <a:rPr lang="ko-KR" altLang="en-US" sz="2600" b="1" dirty="0" smtClean="0"/>
              <a:t>개의 </a:t>
            </a:r>
            <a:r>
              <a:rPr lang="ko-KR" altLang="en-US" sz="2600" b="1" dirty="0"/>
              <a:t>입력변수</a:t>
            </a:r>
            <a:r>
              <a:rPr lang="en-US" altLang="ko-KR" sz="2600" b="1" dirty="0"/>
              <a:t>, </a:t>
            </a:r>
            <a:r>
              <a:rPr lang="en-US" altLang="ko-KR" sz="2600" b="1" dirty="0" smtClean="0"/>
              <a:t>4</a:t>
            </a:r>
            <a:r>
              <a:rPr lang="ko-KR" altLang="en-US" sz="2600" b="1" dirty="0" smtClean="0"/>
              <a:t>개의 </a:t>
            </a:r>
            <a:r>
              <a:rPr lang="ko-KR" altLang="en-US" sz="2600" b="1" dirty="0"/>
              <a:t>출력변수 사용</a:t>
            </a:r>
            <a:endParaRPr lang="en-US" altLang="ko-KR" sz="2600" b="1" dirty="0"/>
          </a:p>
          <a:p>
            <a:pPr>
              <a:buFontTx/>
              <a:buChar char="-"/>
            </a:pPr>
            <a:r>
              <a:rPr lang="ko-KR" altLang="en-US" sz="2600" b="1" dirty="0"/>
              <a:t>각각의 변수에 대해 주석을 달아야 </a:t>
            </a:r>
            <a:r>
              <a:rPr lang="ko-KR" altLang="en-US" sz="2600" b="1" dirty="0" smtClean="0"/>
              <a:t>함</a:t>
            </a:r>
            <a:r>
              <a:rPr lang="en-US" altLang="ko-KR" sz="2400" dirty="0" smtClean="0"/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65" y="1399590"/>
            <a:ext cx="4246750" cy="3106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43" y="1399590"/>
            <a:ext cx="415348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1418720"/>
            <a:ext cx="6819900" cy="47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3x8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구현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NOT </a:t>
            </a:r>
            <a:r>
              <a:rPr lang="ko-KR" altLang="en-US" sz="2400" b="1" dirty="0" err="1" smtClean="0"/>
              <a:t>게이트</a:t>
            </a:r>
            <a:r>
              <a:rPr lang="en-US" altLang="ko-KR" sz="2400" b="1" dirty="0" smtClean="0"/>
              <a:t>, AND</a:t>
            </a:r>
            <a:r>
              <a:rPr lang="en-US" altLang="ko-KR" sz="2400" b="1" dirty="0"/>
              <a:t> 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만을 </a:t>
            </a:r>
            <a:r>
              <a:rPr lang="ko-KR" altLang="en-US" sz="2400" b="1" dirty="0" smtClean="0"/>
              <a:t>이용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(NOT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개만 사용가능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게이트에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개의 입력과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출력만 사용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/>
              <a:t>3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8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99591"/>
            <a:ext cx="4866770" cy="32107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0" y="1503936"/>
            <a:ext cx="4246750" cy="31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1335531"/>
            <a:ext cx="6568440" cy="53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</a:t>
            </a:r>
            <a:r>
              <a:rPr lang="en-US" altLang="ko-KR" sz="1400" dirty="0" smtClean="0"/>
              <a:t>: 1~2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제출 </a:t>
            </a:r>
            <a:r>
              <a:rPr lang="en-US" altLang="ko-KR" sz="1400" dirty="0" smtClean="0"/>
              <a:t>: 0~1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스마트캠퍼스</a:t>
            </a:r>
            <a:r>
              <a:rPr lang="en-US" altLang="ko-KR" sz="1400" dirty="0" smtClean="0"/>
              <a:t>(e-</a:t>
            </a:r>
            <a:r>
              <a:rPr lang="ko-KR" altLang="en-US" sz="1400" dirty="0" err="1" smtClean="0"/>
              <a:t>루리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양식에 맞춰 제출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시 제출</a:t>
            </a:r>
            <a:r>
              <a:rPr lang="en-US" altLang="ko-KR" sz="1400" dirty="0" smtClean="0"/>
              <a:t>x)</a:t>
            </a:r>
          </a:p>
          <a:p>
            <a:pPr marL="0" indent="0">
              <a:buNone/>
            </a:pPr>
            <a:r>
              <a:rPr lang="en-US" altLang="ko-KR" sz="1400" dirty="0" smtClean="0"/>
              <a:t>	- </a:t>
            </a:r>
            <a:r>
              <a:rPr lang="ko-KR" altLang="en-US" sz="1400" dirty="0" smtClean="0"/>
              <a:t>시간 내 제출하지 못할 경우 </a:t>
            </a:r>
            <a:r>
              <a:rPr lang="en-US" altLang="ko-KR" sz="1400" dirty="0" smtClean="0"/>
              <a:t>email(inho0919@kangwon.ac.kr)</a:t>
            </a:r>
            <a:r>
              <a:rPr lang="ko-KR" altLang="en-US" sz="1400" dirty="0" smtClean="0"/>
              <a:t>로 제출 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err="1" smtClean="0"/>
              <a:t>DeMUX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MUX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err="1" smtClean="0"/>
              <a:t>DeMUX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1-</a:t>
            </a:r>
            <a:r>
              <a:rPr lang="en-US" altLang="ko-KR" sz="1900" b="1" dirty="0" smtClean="0"/>
              <a:t>to-4, 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4-to-1</a:t>
            </a:r>
            <a:r>
              <a:rPr lang="ko-KR" altLang="en-US" sz="1900" b="1" dirty="0" smtClean="0"/>
              <a:t>을 기준으로 두 </a:t>
            </a:r>
            <a:r>
              <a:rPr lang="ko-KR" altLang="en-US" sz="1900" b="1" dirty="0" err="1" smtClean="0"/>
              <a:t>플렉서를</a:t>
            </a:r>
            <a:r>
              <a:rPr lang="ko-KR" altLang="en-US" sz="1900" b="1" dirty="0" smtClean="0"/>
              <a:t> 연결하는 회로를 작성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</a:t>
            </a:r>
            <a:r>
              <a:rPr lang="ko-KR" altLang="en-US" sz="1900" b="1" dirty="0" err="1">
                <a:solidFill>
                  <a:srgbClr val="FF0000"/>
                </a:solidFill>
              </a:rPr>
              <a:t>게이트에</a:t>
            </a:r>
            <a:r>
              <a:rPr lang="ko-KR" altLang="en-US" sz="1900" b="1" dirty="0">
                <a:solidFill>
                  <a:srgbClr val="FF0000"/>
                </a:solidFill>
              </a:rPr>
              <a:t> </a:t>
            </a:r>
            <a:r>
              <a:rPr lang="en-US" altLang="ko-KR" sz="1900" b="1" dirty="0">
                <a:solidFill>
                  <a:srgbClr val="FF0000"/>
                </a:solidFill>
              </a:rPr>
              <a:t>2</a:t>
            </a:r>
            <a:r>
              <a:rPr lang="ko-KR" altLang="en-US" sz="1900" b="1" dirty="0">
                <a:solidFill>
                  <a:srgbClr val="FF0000"/>
                </a:solidFill>
              </a:rPr>
              <a:t>개의 입력과 </a:t>
            </a: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출력만 사용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/>
              <a:t>5</a:t>
            </a:r>
            <a:r>
              <a:rPr lang="ko-KR" altLang="en-US" sz="1900" b="1" dirty="0" smtClean="0"/>
              <a:t>개의 입력변수</a:t>
            </a:r>
            <a:r>
              <a:rPr lang="en-US" altLang="ko-KR" sz="1900" b="1" dirty="0" smtClean="0"/>
              <a:t>(En, S1, S0, S1’, S0’), </a:t>
            </a:r>
            <a:r>
              <a:rPr lang="en-US" altLang="ko-KR" sz="1900" b="1" dirty="0"/>
              <a:t>5</a:t>
            </a:r>
            <a:r>
              <a:rPr lang="ko-KR" altLang="en-US" sz="1900" b="1" dirty="0" smtClean="0"/>
              <a:t>개의 출력변수</a:t>
            </a:r>
            <a:r>
              <a:rPr lang="en-US" altLang="ko-KR" sz="1900" b="1" dirty="0" smtClean="0"/>
              <a:t>(Y1, Y2, Y3, Y4, V)</a:t>
            </a:r>
            <a:r>
              <a:rPr lang="ko-KR" altLang="en-US" sz="1900" b="1" dirty="0" smtClean="0"/>
              <a:t> </a:t>
            </a:r>
            <a:r>
              <a:rPr lang="ko-KR" altLang="en-US" sz="1900" b="1" dirty="0"/>
              <a:t>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</a:t>
            </a:r>
            <a:r>
              <a:rPr lang="ko-KR" altLang="en-US" sz="1900" b="1" dirty="0" smtClean="0"/>
              <a:t>함</a:t>
            </a:r>
            <a:r>
              <a:rPr lang="en-US" altLang="ko-KR" sz="2400" dirty="0" smtClean="0"/>
              <a:t>	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77" y="1399591"/>
            <a:ext cx="7673645" cy="3075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2247" y="246039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DeMUX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736" y="24659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MUX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37988" y="4158018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Y1 Y2 Y3 Y4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25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D </a:t>
            </a:r>
            <a:r>
              <a:rPr lang="ko-KR" altLang="en-US" sz="3600" dirty="0" err="1" smtClean="0"/>
              <a:t>플립</a:t>
            </a:r>
            <a:r>
              <a:rPr lang="en-US" altLang="ko-KR" sz="3600" dirty="0" smtClean="0"/>
              <a:t>-</a:t>
            </a:r>
            <a:r>
              <a:rPr lang="ko-KR" altLang="en-US" sz="3600" dirty="0" err="1" smtClean="0"/>
              <a:t>플롭</a:t>
            </a:r>
            <a:r>
              <a:rPr lang="ko-KR" altLang="en-US" sz="3600" dirty="0" smtClean="0"/>
              <a:t>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직접 설계한 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설계한 </a:t>
            </a: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이용해 </a:t>
            </a:r>
            <a:r>
              <a:rPr lang="en-US" altLang="ko-KR" sz="2400" b="1" dirty="0" smtClean="0"/>
              <a:t>D </a:t>
            </a:r>
            <a:r>
              <a:rPr lang="ko-KR" altLang="en-US" sz="2400" b="1" dirty="0" err="1" smtClean="0"/>
              <a:t>플립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플롭을</a:t>
            </a:r>
            <a:r>
              <a:rPr lang="ko-KR" altLang="en-US" sz="2400" b="1" dirty="0" smtClean="0"/>
              <a:t> 제작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입력과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출력만 사용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클럭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smtClean="0"/>
              <a:t>입력변수</a:t>
            </a:r>
            <a:r>
              <a:rPr lang="en-US" altLang="ko-KR" sz="2400" b="1" dirty="0" smtClean="0"/>
              <a:t>,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개의 출력변수 </a:t>
            </a:r>
            <a:r>
              <a:rPr lang="ko-KR" altLang="en-US" sz="2400" b="1" dirty="0" smtClean="0"/>
              <a:t>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67" y="1399591"/>
            <a:ext cx="7997466" cy="29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237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4주차 실습</vt:lpstr>
      <vt:lpstr>1. Logisim을 활용한 2x4디코더 구현 </vt:lpstr>
      <vt:lpstr>1. 모범답안</vt:lpstr>
      <vt:lpstr>2. Logisim을 활용한 3x8디코더 구현</vt:lpstr>
      <vt:lpstr>2. 모범답안</vt:lpstr>
      <vt:lpstr>실습 안내</vt:lpstr>
      <vt:lpstr>1.  Logisim을 활용한 DeMUX와 MUX 설계</vt:lpstr>
      <vt:lpstr>2. D 플립-플롭 제작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44</cp:revision>
  <dcterms:created xsi:type="dcterms:W3CDTF">2019-09-02T13:40:33Z</dcterms:created>
  <dcterms:modified xsi:type="dcterms:W3CDTF">2019-10-08T13:16:45Z</dcterms:modified>
</cp:coreProperties>
</file>