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5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01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12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12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</a:t>
            </a:r>
            <a:r>
              <a:rPr lang="en-US" altLang="ko-KR" sz="1400" dirty="0" err="1" smtClean="0"/>
              <a:t>vhd</a:t>
            </a:r>
            <a:r>
              <a:rPr lang="ko-KR" altLang="en-US" sz="1400" dirty="0" smtClean="0"/>
              <a:t>파일로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위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r>
              <a:rPr lang="en-US" altLang="ko-KR" sz="1400" dirty="0" smtClean="0"/>
              <a:t>(inho0919@kangwon.ac.kr)</a:t>
            </a:r>
            <a:r>
              <a:rPr lang="ko-KR" altLang="en-US" sz="1400" dirty="0" smtClean="0"/>
              <a:t>로 양식대로 </a:t>
            </a:r>
            <a:r>
              <a:rPr lang="en-US" altLang="ko-KR" sz="1400" dirty="0" err="1" smtClean="0"/>
              <a:t>vhd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err="1" smtClean="0"/>
              <a:t>Octaver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4654217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- BUS </a:t>
            </a:r>
            <a:r>
              <a:rPr lang="ko-KR" altLang="en-US" sz="1600" dirty="0" smtClean="0"/>
              <a:t>스위치를 활용해 버튼을 활성화 할 때 원음에서 옥타브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만큼 상승하도록 구현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옥타브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에선 </a:t>
            </a:r>
            <a:r>
              <a:rPr lang="en-US" altLang="ko-KR" sz="1600" dirty="0" smtClean="0"/>
              <a:t>FND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L, </a:t>
            </a:r>
            <a:r>
              <a:rPr lang="ko-KR" altLang="en-US" sz="1600" dirty="0" smtClean="0"/>
              <a:t>옥타브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에선 </a:t>
            </a:r>
            <a:r>
              <a:rPr lang="en-US" altLang="ko-KR" sz="1600" dirty="0" smtClean="0"/>
              <a:t>FND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H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#(Sharp)</a:t>
            </a:r>
            <a:r>
              <a:rPr lang="ko-KR" altLang="en-US" sz="1600" dirty="0" smtClean="0"/>
              <a:t>의 경우 </a:t>
            </a:r>
            <a:r>
              <a:rPr lang="en-US" altLang="ko-KR" sz="1600" dirty="0"/>
              <a:t>8</a:t>
            </a:r>
            <a:r>
              <a:rPr lang="ko-KR" altLang="en-US" sz="1600" dirty="0" smtClean="0"/>
              <a:t>버튼과 해당 버튼을 동시에 클릭할 시 </a:t>
            </a:r>
            <a:r>
              <a:rPr lang="ko-KR" altLang="en-US" sz="1600" dirty="0" err="1" smtClean="0"/>
              <a:t>피에조에</a:t>
            </a:r>
            <a:r>
              <a:rPr lang="ko-KR" altLang="en-US" sz="1600" dirty="0" smtClean="0"/>
              <a:t> 출력</a:t>
            </a:r>
            <a:r>
              <a:rPr lang="en-US" altLang="ko-KR" sz="1600" dirty="0" smtClean="0"/>
              <a:t>(ex : </a:t>
            </a:r>
            <a:r>
              <a:rPr lang="ko-KR" altLang="en-US" sz="1600" dirty="0" smtClean="0"/>
              <a:t>옥타브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C# =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1 +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8) 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클록</a:t>
            </a:r>
            <a:r>
              <a:rPr lang="ko-KR" altLang="en-US" sz="1600" dirty="0" smtClean="0"/>
              <a:t> 주기는 </a:t>
            </a:r>
            <a:r>
              <a:rPr lang="en-US" altLang="ko-KR" sz="1600" dirty="0" smtClean="0"/>
              <a:t>1MHz</a:t>
            </a:r>
            <a:r>
              <a:rPr lang="ko-KR" altLang="en-US" sz="1600" dirty="0" smtClean="0"/>
              <a:t>로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#(Sharp)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C, D, F, G, A(</a:t>
            </a:r>
            <a:r>
              <a:rPr lang="ko-KR" altLang="en-US" sz="1600" dirty="0" smtClean="0"/>
              <a:t>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 구현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Process 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개만을 이용해 소스코드 작성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(Clock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프로세스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 smtClean="0"/>
              <a:t>  - </a:t>
            </a:r>
            <a:r>
              <a:rPr lang="en-US" altLang="ko-KR" sz="1600" dirty="0"/>
              <a:t>Pin</a:t>
            </a:r>
            <a:r>
              <a:rPr lang="ko-KR" altLang="en-US" sz="1600" dirty="0"/>
              <a:t>목록 확인한 후 </a:t>
            </a:r>
            <a:r>
              <a:rPr lang="en-US" altLang="ko-KR" sz="1600" dirty="0"/>
              <a:t>Pin Planner </a:t>
            </a:r>
            <a:r>
              <a:rPr lang="ko-KR" altLang="en-US" sz="1600" dirty="0" smtClean="0"/>
              <a:t>작성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3" y="1350674"/>
            <a:ext cx="5849258" cy="330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177" y="1430740"/>
            <a:ext cx="2185472" cy="1347316"/>
          </a:xfrm>
          <a:prstGeom prst="rect">
            <a:avLst/>
          </a:prstGeom>
        </p:spPr>
      </p:pic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177" y="2569573"/>
            <a:ext cx="2580888" cy="17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95482" y="1740557"/>
            <a:ext cx="1208540" cy="26178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Pin </a:t>
            </a:r>
            <a:r>
              <a:rPr lang="ko-KR" altLang="en-US" sz="3600" dirty="0" smtClean="0"/>
              <a:t>목록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98"/>
            <a:ext cx="5248564" cy="5285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1704548"/>
            <a:ext cx="4839855" cy="4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Pin </a:t>
            </a:r>
            <a:r>
              <a:rPr lang="ko-KR" altLang="en-US" sz="3600" dirty="0" smtClean="0"/>
              <a:t>목록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838"/>
          <a:stretch/>
        </p:blipFill>
        <p:spPr>
          <a:xfrm>
            <a:off x="838200" y="1529052"/>
            <a:ext cx="5377873" cy="4513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9051"/>
            <a:ext cx="5187115" cy="23219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33238"/>
          <a:stretch/>
        </p:blipFill>
        <p:spPr>
          <a:xfrm>
            <a:off x="6096000" y="3850987"/>
            <a:ext cx="5406260" cy="21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142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12주차 실습</vt:lpstr>
      <vt:lpstr>실습 안내</vt:lpstr>
      <vt:lpstr>1. Octaver</vt:lpstr>
      <vt:lpstr>1. Pin 목록 </vt:lpstr>
      <vt:lpstr>1. Pin 목록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115</cp:revision>
  <dcterms:created xsi:type="dcterms:W3CDTF">2019-09-02T13:40:33Z</dcterms:created>
  <dcterms:modified xsi:type="dcterms:W3CDTF">2019-12-10T23:37:36Z</dcterms:modified>
</cp:coreProperties>
</file>