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63" r:id="rId34"/>
    <p:sldId id="295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601"/>
            <a:ext cx="9144000" cy="23876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14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28" y="1480704"/>
            <a:ext cx="6280434" cy="4907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860" y="4341091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EP2C8Q208C8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선택 →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34" y="1480416"/>
            <a:ext cx="6467331" cy="5075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578848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Next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29400" y="6208693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95" y="1388053"/>
            <a:ext cx="6639409" cy="5197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3654" y="579772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Finish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3654" y="6217929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07" y="1816677"/>
            <a:ext cx="4280911" cy="3918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7418" y="282632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프로젝트 생성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08" y="2060835"/>
            <a:ext cx="4207020" cy="3310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7490" y="463665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</a:t>
            </a:r>
            <a:r>
              <a:rPr lang="en-US" altLang="ko-KR" b="1" smtClean="0"/>
              <a:t>-&gt; New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04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2" y="1685202"/>
            <a:ext cx="2743200" cy="444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9454" y="3417455"/>
            <a:ext cx="451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-&gt; New </a:t>
            </a:r>
            <a:r>
              <a:rPr lang="ko-KR" altLang="en-US" b="1" dirty="0" smtClean="0"/>
              <a:t>클릭 후 </a:t>
            </a:r>
            <a:r>
              <a:rPr lang="en-US" altLang="ko-KR" b="1" dirty="0" smtClean="0"/>
              <a:t>Design Files </a:t>
            </a:r>
            <a:r>
              <a:rPr lang="ko-KR" altLang="en-US" b="1" dirty="0" smtClean="0"/>
              <a:t>항목에</a:t>
            </a:r>
            <a:endParaRPr lang="en-US" altLang="ko-KR" b="1" dirty="0" smtClean="0"/>
          </a:p>
          <a:p>
            <a:r>
              <a:rPr lang="ko-KR" altLang="en-US" b="1" dirty="0" smtClean="0"/>
              <a:t>있는 </a:t>
            </a:r>
            <a:r>
              <a:rPr lang="en-US" altLang="ko-KR" b="1" dirty="0" smtClean="0"/>
              <a:t>VHDL File </a:t>
            </a:r>
            <a:r>
              <a:rPr lang="ko-KR" altLang="en-US" b="1" dirty="0" smtClean="0"/>
              <a:t>클릭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455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703589"/>
            <a:ext cx="8663708" cy="4697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66109" y="2070071"/>
            <a:ext cx="7296727" cy="376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62836" y="36829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소스 코드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1" y="1517938"/>
            <a:ext cx="10668000" cy="47517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4545" y="2844800"/>
            <a:ext cx="563419" cy="212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81236" y="2687782"/>
            <a:ext cx="766619" cy="157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6036" y="3454400"/>
            <a:ext cx="757382" cy="184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4364" y="4331855"/>
            <a:ext cx="775854" cy="19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0436" y="4655127"/>
            <a:ext cx="748146" cy="19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4545" y="3847640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프로젝트의 이름과 </a:t>
            </a:r>
            <a:endParaRPr lang="en-US" altLang="ko-KR" b="1" dirty="0" smtClean="0"/>
          </a:p>
          <a:p>
            <a:r>
              <a:rPr lang="ko-KR" altLang="en-US" b="1" dirty="0" smtClean="0"/>
              <a:t>적색 박스의 이름이 </a:t>
            </a:r>
            <a:endParaRPr lang="en-US" altLang="ko-KR" b="1" dirty="0" smtClean="0"/>
          </a:p>
          <a:p>
            <a:r>
              <a:rPr lang="ko-KR" altLang="en-US" b="1" dirty="0" smtClean="0"/>
              <a:t>모두 같아야 한다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84" y="1865023"/>
            <a:ext cx="5210175" cy="355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200" y="4331854"/>
            <a:ext cx="262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-&gt; Save As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8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59" y="1673802"/>
            <a:ext cx="62103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2655" y="4544291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프로젝트 이름</a:t>
            </a:r>
            <a:r>
              <a:rPr lang="en-US" altLang="ko-KR" b="1" dirty="0" smtClean="0"/>
              <a:t>].</a:t>
            </a:r>
            <a:r>
              <a:rPr lang="en-US" altLang="ko-KR" b="1" dirty="0" err="1" smtClean="0"/>
              <a:t>vhd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132" y="3162692"/>
            <a:ext cx="800100" cy="117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285"/>
          <a:stretch/>
        </p:blipFill>
        <p:spPr>
          <a:xfrm>
            <a:off x="1733211" y="1682628"/>
            <a:ext cx="2512218" cy="45284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90059" y="1948543"/>
            <a:ext cx="2068285" cy="446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5429" y="19870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9669" y="35638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혹은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04065" y="356381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바탕화면 아이콘 클릭 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5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938193"/>
            <a:ext cx="4941923" cy="349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3018" y="2844800"/>
            <a:ext cx="42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</a:t>
            </a:r>
            <a:r>
              <a:rPr lang="en-US" altLang="ko-KR" b="1" dirty="0" smtClean="0">
                <a:solidFill>
                  <a:srgbClr val="FF0000"/>
                </a:solidFill>
              </a:rPr>
              <a:t>Start Compilation</a:t>
            </a:r>
            <a:r>
              <a:rPr lang="ko-KR" altLang="en-US" b="1" dirty="0" smtClean="0">
                <a:solidFill>
                  <a:srgbClr val="FF0000"/>
                </a:solidFill>
              </a:rPr>
              <a:t>으로 컴파일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0" y="1469303"/>
            <a:ext cx="6859731" cy="4688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6509" y="1689243"/>
            <a:ext cx="3794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우측에 녹색 </a:t>
            </a:r>
            <a:r>
              <a:rPr lang="en-US" altLang="ko-KR" dirty="0" smtClean="0"/>
              <a:t>V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ko-KR" altLang="en-US" dirty="0" smtClean="0"/>
              <a:t>표시되고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표시된다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만일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컴파일 오류가 발생했을 때엔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소스코드 내의 이름이 일치하지 </a:t>
            </a:r>
            <a:r>
              <a:rPr lang="ko-KR" altLang="en-US" dirty="0" err="1" smtClean="0">
                <a:solidFill>
                  <a:srgbClr val="FF0000"/>
                </a:solidFill>
              </a:rPr>
              <a:t>않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거나 코드 자체의 문제일 수 있기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때문에 다시 확인을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14" y="2060835"/>
            <a:ext cx="5388482" cy="3401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9783" y="4121626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컴파일에 성공했으면</a:t>
            </a:r>
            <a:endParaRPr lang="en-US" altLang="ko-KR" dirty="0"/>
          </a:p>
          <a:p>
            <a:r>
              <a:rPr lang="en-US" altLang="ko-KR" dirty="0" smtClean="0"/>
              <a:t>Assignments -&gt; Pin Planner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6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1" y="1610736"/>
            <a:ext cx="4152900" cy="47234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58836" y="4664364"/>
            <a:ext cx="535709" cy="1431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002533" y="5380182"/>
            <a:ext cx="3719067" cy="176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8618" y="4641518"/>
            <a:ext cx="3145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 Planner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클릭하게 되면</a:t>
            </a:r>
            <a:endParaRPr lang="en-US" altLang="ko-KR" dirty="0" smtClean="0"/>
          </a:p>
          <a:p>
            <a:r>
              <a:rPr lang="ko-KR" altLang="en-US" dirty="0" smtClean="0"/>
              <a:t>왼쪽과 같은 창이 뜨게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Location </a:t>
            </a:r>
            <a:r>
              <a:rPr lang="ko-KR" altLang="en-US" dirty="0" smtClean="0"/>
              <a:t>항목엔 </a:t>
            </a:r>
            <a:r>
              <a:rPr lang="en-US" altLang="ko-KR" dirty="0" smtClean="0"/>
              <a:t>Pin </a:t>
            </a:r>
            <a:r>
              <a:rPr lang="ko-KR" altLang="en-US" dirty="0" smtClean="0"/>
              <a:t>번호를</a:t>
            </a:r>
            <a:endParaRPr lang="en-US" altLang="ko-KR" dirty="0" smtClean="0"/>
          </a:p>
          <a:p>
            <a:r>
              <a:rPr lang="ko-KR" altLang="en-US" dirty="0" smtClean="0"/>
              <a:t>적는다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6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 </a:t>
            </a:r>
            <a:r>
              <a:rPr lang="en-US" altLang="ko-KR" sz="3600" dirty="0" smtClean="0"/>
              <a:t>(Pin</a:t>
            </a:r>
            <a:r>
              <a:rPr lang="ko-KR" altLang="en-US" sz="3600" dirty="0" smtClean="0"/>
              <a:t>번호</a:t>
            </a:r>
            <a:r>
              <a:rPr lang="en-US" altLang="ko-KR" sz="3600" dirty="0" smtClean="0"/>
              <a:t>)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98"/>
            <a:ext cx="5248564" cy="5285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9" y="1704548"/>
            <a:ext cx="4839855" cy="4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 </a:t>
            </a:r>
            <a:r>
              <a:rPr lang="en-US" altLang="ko-KR" sz="3600" dirty="0" smtClean="0"/>
              <a:t>(Pin</a:t>
            </a:r>
            <a:r>
              <a:rPr lang="ko-KR" altLang="en-US" sz="3600" dirty="0" smtClean="0"/>
              <a:t>번호</a:t>
            </a:r>
            <a:r>
              <a:rPr lang="en-US" altLang="ko-KR" sz="3600" dirty="0" smtClean="0"/>
              <a:t>)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838"/>
          <a:stretch/>
        </p:blipFill>
        <p:spPr>
          <a:xfrm>
            <a:off x="838200" y="1529052"/>
            <a:ext cx="5377873" cy="4513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2501"/>
            <a:ext cx="5187115" cy="23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466"/>
            <a:ext cx="5944755" cy="466457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900933" y="4936837"/>
            <a:ext cx="3719067" cy="176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58545" y="4613671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주어진 표를 보고 </a:t>
            </a:r>
            <a:endParaRPr lang="en-US" altLang="ko-KR" dirty="0" smtClean="0"/>
          </a:p>
          <a:p>
            <a:r>
              <a:rPr lang="ko-KR" altLang="en-US" dirty="0" smtClean="0"/>
              <a:t>각각의 맞는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을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362304"/>
            <a:ext cx="4661478" cy="529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7964" y="3996253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 완료된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의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78719" y="3319181"/>
            <a:ext cx="4275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 </a:t>
            </a:r>
            <a:r>
              <a:rPr lang="ko-KR" altLang="en-US" dirty="0" smtClean="0"/>
              <a:t>설정이 완료되면 창을 닫고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다시 </a:t>
            </a:r>
            <a:r>
              <a:rPr lang="en-US" altLang="ko-KR" b="1" dirty="0" smtClean="0">
                <a:solidFill>
                  <a:srgbClr val="FF0000"/>
                </a:solidFill>
              </a:rPr>
              <a:t>Processing -&gt; Start Compilation</a:t>
            </a:r>
          </a:p>
          <a:p>
            <a:r>
              <a:rPr lang="ko-KR" altLang="en-US" dirty="0" smtClean="0"/>
              <a:t>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46" y="2060835"/>
            <a:ext cx="5523490" cy="3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48" y="1697615"/>
            <a:ext cx="4295775" cy="423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6364" y="3426691"/>
            <a:ext cx="3722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컴파일이 정상적으로 완료되면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Tools -&gt; Programmer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41552"/>
            <a:ext cx="9220200" cy="50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13" y="1609147"/>
            <a:ext cx="5705186" cy="45107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14618" y="2051599"/>
            <a:ext cx="923636" cy="303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35949" y="2028006"/>
            <a:ext cx="270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Hardware Setup </a:t>
            </a:r>
            <a:r>
              <a:rPr lang="ko-KR" altLang="en-US" dirty="0" smtClean="0">
                <a:solidFill>
                  <a:srgbClr val="FF0000"/>
                </a:solidFill>
              </a:rPr>
              <a:t>클릭 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96" y="1685925"/>
            <a:ext cx="5076825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982" y="2718137"/>
            <a:ext cx="4262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Hardware Setup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USB-Blaster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만일</a:t>
            </a:r>
            <a:r>
              <a:rPr lang="en-US" altLang="ko-KR" dirty="0" smtClean="0">
                <a:solidFill>
                  <a:srgbClr val="FF0000"/>
                </a:solidFill>
              </a:rPr>
              <a:t>, No Hardware</a:t>
            </a:r>
            <a:r>
              <a:rPr lang="ko-KR" altLang="en-US" dirty="0" smtClean="0">
                <a:solidFill>
                  <a:srgbClr val="FF0000"/>
                </a:solidFill>
              </a:rPr>
              <a:t>만 존재할 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윈도우 키</a:t>
            </a:r>
            <a:r>
              <a:rPr lang="en-US" altLang="ko-KR" dirty="0" smtClean="0">
                <a:solidFill>
                  <a:srgbClr val="FF0000"/>
                </a:solidFill>
              </a:rPr>
              <a:t>] -&gt; [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[</a:t>
            </a:r>
            <a:r>
              <a:rPr lang="ko-KR" altLang="en-US" dirty="0" smtClean="0">
                <a:solidFill>
                  <a:srgbClr val="FF0000"/>
                </a:solidFill>
              </a:rPr>
              <a:t>장치 관리자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클릭한 후 </a:t>
            </a:r>
            <a:r>
              <a:rPr lang="en-US" altLang="ko-KR" dirty="0" smtClean="0">
                <a:solidFill>
                  <a:srgbClr val="FF0000"/>
                </a:solidFill>
              </a:rPr>
              <a:t>Altera USB-Blaster </a:t>
            </a:r>
            <a:r>
              <a:rPr lang="ko-KR" altLang="en-US" dirty="0" smtClean="0">
                <a:solidFill>
                  <a:srgbClr val="FF0000"/>
                </a:solidFill>
              </a:rPr>
              <a:t>항목을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우클릭</a:t>
            </a:r>
            <a:r>
              <a:rPr lang="ko-KR" altLang="en-US" dirty="0" smtClean="0">
                <a:solidFill>
                  <a:srgbClr val="FF0000"/>
                </a:solidFill>
              </a:rPr>
              <a:t> 한 후 드라이버 업데이트 실행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10" y="1507259"/>
            <a:ext cx="5845648" cy="4653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1" y="3372292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</a:t>
            </a:r>
            <a:r>
              <a:rPr lang="ko-KR" altLang="en-US" dirty="0" smtClean="0"/>
              <a:t>버튼을 누르고 </a:t>
            </a:r>
            <a:r>
              <a:rPr lang="en-US" altLang="ko-KR" dirty="0" smtClean="0"/>
              <a:t>Progress</a:t>
            </a:r>
          </a:p>
          <a:p>
            <a:r>
              <a:rPr lang="ko-KR" altLang="en-US" dirty="0" smtClean="0"/>
              <a:t>에 </a:t>
            </a:r>
            <a:r>
              <a:rPr lang="en-US" altLang="ko-KR" dirty="0" smtClean="0"/>
              <a:t>Successful</a:t>
            </a:r>
            <a:r>
              <a:rPr lang="ko-KR" altLang="en-US" dirty="0" smtClean="0"/>
              <a:t>이 나타나면 </a:t>
            </a:r>
            <a:endParaRPr lang="en-US" altLang="ko-KR" dirty="0" smtClean="0"/>
          </a:p>
          <a:p>
            <a:r>
              <a:rPr lang="ko-KR" altLang="en-US" dirty="0" smtClean="0"/>
              <a:t>실습교재에 출력이 나타나게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3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</a:t>
            </a:r>
            <a:r>
              <a:rPr lang="en-US" altLang="ko-KR" sz="1400" dirty="0" err="1" smtClean="0"/>
              <a:t>vhd</a:t>
            </a:r>
            <a:r>
              <a:rPr lang="ko-KR" altLang="en-US" sz="1400" dirty="0" smtClean="0"/>
              <a:t>파일로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위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r>
              <a:rPr lang="en-US" altLang="ko-KR" sz="1400" dirty="0" smtClean="0"/>
              <a:t>(inho0919@kangwon.ac.kr)</a:t>
            </a:r>
            <a:r>
              <a:rPr lang="ko-KR" altLang="en-US" sz="1400" dirty="0" smtClean="0"/>
              <a:t>로 양식대로 </a:t>
            </a:r>
            <a:r>
              <a:rPr lang="en-US" altLang="ko-KR" sz="1400" dirty="0" err="1" smtClean="0"/>
              <a:t>vhd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LED DECODER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4비트 디코더 세그먼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69" y="1504735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31" y="1984419"/>
            <a:ext cx="4791806" cy="1730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282515"/>
            <a:ext cx="8586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지난주 사용한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 파일을 활용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16</a:t>
            </a:r>
            <a:r>
              <a:rPr lang="ko-KR" altLang="en-US" b="1" dirty="0" smtClean="0"/>
              <a:t>개의</a:t>
            </a:r>
            <a:r>
              <a:rPr lang="en-US" altLang="ko-KR" b="1" dirty="0"/>
              <a:t>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칸에 각각의 숫자에 맞는 </a:t>
            </a:r>
            <a:r>
              <a:rPr lang="en-US" altLang="ko-KR" b="1" dirty="0" smtClean="0"/>
              <a:t>LED</a:t>
            </a:r>
            <a:r>
              <a:rPr lang="ko-KR" altLang="en-US" b="1" dirty="0"/>
              <a:t> </a:t>
            </a:r>
            <a:r>
              <a:rPr lang="ko-KR" altLang="en-US" b="1" dirty="0" smtClean="0"/>
              <a:t>불빛이 </a:t>
            </a:r>
            <a:r>
              <a:rPr lang="ko-KR" altLang="en-US" b="1" dirty="0" err="1" smtClean="0"/>
              <a:t>들어와야함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ex) 1 = LED1, 2= LED2 … , E = LED14, F = LED15, 0 = LED16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이상의 숫자들은 </a:t>
            </a:r>
            <a:r>
              <a:rPr lang="en-US" altLang="ko-KR" dirty="0" smtClean="0"/>
              <a:t>A = 10, b = 11, C = 12, d = 13, E = 14, F = 15</a:t>
            </a:r>
            <a:r>
              <a:rPr lang="ko-KR" altLang="en-US" dirty="0" smtClean="0"/>
              <a:t>와 같다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7-Segment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a~g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를 해당 숫자에 맞게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실습키트의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LED1~16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목록을 확인하고 직접 </a:t>
            </a:r>
            <a:r>
              <a:rPr lang="en-US" altLang="ko-KR" dirty="0" smtClean="0"/>
              <a:t>Pin Planner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5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출력예시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5940" y="2065999"/>
            <a:ext cx="4632326" cy="3474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76588" y="2065999"/>
            <a:ext cx="4632330" cy="3474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494" y="628650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의 출력예시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17966" y="62865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B(11)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출력예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686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5234"/>
          <a:stretch/>
        </p:blipFill>
        <p:spPr>
          <a:xfrm>
            <a:off x="2841171" y="1984210"/>
            <a:ext cx="3918857" cy="372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4856" y="3475353"/>
            <a:ext cx="323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</a:t>
            </a:r>
            <a:r>
              <a:rPr lang="en-US" altLang="ko-KR" b="1" dirty="0" smtClean="0">
                <a:solidFill>
                  <a:srgbClr val="FF0000"/>
                </a:solidFill>
              </a:rPr>
              <a:t>New Project Wizard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30" y="1420586"/>
            <a:ext cx="6364740" cy="494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371" y="568234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Next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29400" y="6051675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0728"/>
            <a:ext cx="6211969" cy="48638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rot="60000" flipH="1">
            <a:off x="6727371" y="2275114"/>
            <a:ext cx="1045029" cy="217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60000" flipH="1">
            <a:off x="6727370" y="2632725"/>
            <a:ext cx="1045029" cy="217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60000" flipH="1">
            <a:off x="6727369" y="2970332"/>
            <a:ext cx="1045029" cy="217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4884" y="2306004"/>
            <a:ext cx="34307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항목의 경로는 </a:t>
            </a:r>
            <a:endParaRPr lang="en-US" altLang="ko-KR" b="1" dirty="0" smtClean="0"/>
          </a:p>
          <a:p>
            <a:r>
              <a:rPr lang="en-US" altLang="ko-KR" b="1" u="sng" dirty="0" smtClean="0"/>
              <a:t>C:\ </a:t>
            </a:r>
            <a:r>
              <a:rPr lang="en-US" altLang="ko-KR" b="1" u="sng" dirty="0" err="1" smtClean="0"/>
              <a:t>altera</a:t>
            </a:r>
            <a:r>
              <a:rPr lang="en-US" altLang="ko-KR" b="1" u="sng" dirty="0" smtClean="0"/>
              <a:t> \ [</a:t>
            </a:r>
            <a:r>
              <a:rPr lang="ko-KR" altLang="en-US" b="1" u="sng" dirty="0" err="1" smtClean="0"/>
              <a:t>쿼터스</a:t>
            </a:r>
            <a:r>
              <a:rPr lang="ko-KR" altLang="en-US" b="1" u="sng" dirty="0" smtClean="0"/>
              <a:t> 버전</a:t>
            </a:r>
            <a:r>
              <a:rPr lang="en-US" altLang="ko-KR" b="1" u="sng" dirty="0" smtClean="0"/>
              <a:t>]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 err="1" smtClean="0"/>
              <a:t>으로</a:t>
            </a:r>
            <a:r>
              <a:rPr lang="ko-KR" altLang="en-US" b="1" dirty="0" smtClean="0"/>
              <a:t> 설정한다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항목엔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영어로 작성 및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vhd</a:t>
            </a:r>
            <a:r>
              <a:rPr lang="ko-KR" altLang="en-US" b="1" dirty="0" smtClean="0">
                <a:solidFill>
                  <a:srgbClr val="FF0000"/>
                </a:solidFill>
              </a:rPr>
              <a:t>파일과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동일한 이름으로 작성한다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항목엔 </a:t>
            </a:r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항목과 </a:t>
            </a:r>
            <a:endParaRPr lang="en-US" altLang="ko-KR" b="1" dirty="0"/>
          </a:p>
          <a:p>
            <a:r>
              <a:rPr lang="ko-KR" altLang="en-US" b="1" dirty="0" smtClean="0"/>
              <a:t>같게 작성한다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간혹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두번째</a:t>
            </a:r>
            <a:endParaRPr lang="en-US" altLang="ko-KR" b="1" dirty="0" smtClean="0"/>
          </a:p>
          <a:p>
            <a:r>
              <a:rPr lang="ko-KR" altLang="en-US" b="1" dirty="0" smtClean="0"/>
              <a:t>항목과 </a:t>
            </a:r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항목이 일치하지</a:t>
            </a:r>
            <a:endParaRPr lang="en-US" altLang="ko-KR" b="1" dirty="0" smtClean="0"/>
          </a:p>
          <a:p>
            <a:r>
              <a:rPr lang="ko-KR" altLang="en-US" b="1" dirty="0" smtClean="0"/>
              <a:t>않는 경우 컴파일과정에서 오류</a:t>
            </a:r>
            <a:endParaRPr lang="en-US" altLang="ko-KR" b="1" dirty="0" smtClean="0"/>
          </a:p>
          <a:p>
            <a:r>
              <a:rPr lang="ko-KR" altLang="en-US" b="1" dirty="0" smtClean="0"/>
              <a:t>가 발생할 수 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08" y="1448521"/>
            <a:ext cx="6153584" cy="4794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2454" y="549292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Next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2454" y="5913129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6" y="1402627"/>
            <a:ext cx="6311468" cy="49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97" y="1508413"/>
            <a:ext cx="6258047" cy="49016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35927" y="2826327"/>
            <a:ext cx="25400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2375" y="2743261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Cyclone II </a:t>
            </a:r>
            <a:r>
              <a:rPr lang="ko-KR" altLang="en-US" b="1" dirty="0" smtClean="0">
                <a:solidFill>
                  <a:srgbClr val="FF0000"/>
                </a:solidFill>
              </a:rPr>
              <a:t>선택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535</Words>
  <Application>Microsoft Office PowerPoint</Application>
  <PresentationFormat>와이드스크린</PresentationFormat>
  <Paragraphs>127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8주차 실습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(Pin번호) </vt:lpstr>
      <vt:lpstr>* Quartus II 사용법 (Pin번호)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실습 안내</vt:lpstr>
      <vt:lpstr>1. LED DECODER</vt:lpstr>
      <vt:lpstr>1. 출력예시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83</cp:revision>
  <dcterms:created xsi:type="dcterms:W3CDTF">2019-09-02T13:40:33Z</dcterms:created>
  <dcterms:modified xsi:type="dcterms:W3CDTF">2019-11-12T03:12:50Z</dcterms:modified>
</cp:coreProperties>
</file>