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1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9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7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1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1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0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5AB9-7E80-4C62-B580-2C8F80B36733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24EC3-EAAC-4DAD-A044-1409A82EE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Logisim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6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설치 방법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8658"/>
            <a:ext cx="10515600" cy="497835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96988" y="5701553"/>
            <a:ext cx="1004047" cy="358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8071" y="56908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 →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설치 방법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21" y="1438275"/>
            <a:ext cx="10739157" cy="51418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31576" y="5056094"/>
            <a:ext cx="2599765" cy="788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4435" y="512737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FF00"/>
                </a:solidFill>
              </a:rPr>
              <a:t>← 클릭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설치 방법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9022"/>
            <a:ext cx="5079598" cy="1094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66" y="2495922"/>
            <a:ext cx="2422152" cy="21609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24665" y="179922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설치완료 창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57941" y="1796347"/>
            <a:ext cx="271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Logisim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아이콘</a:t>
            </a:r>
            <a:endParaRPr lang="ko-KR" altLang="en-US" sz="2800" b="1" dirty="0"/>
          </a:p>
        </p:txBody>
      </p:sp>
      <p:sp>
        <p:nvSpPr>
          <p:cNvPr id="12" name="타원 11"/>
          <p:cNvSpPr/>
          <p:nvPr/>
        </p:nvSpPr>
        <p:spPr>
          <a:xfrm>
            <a:off x="1290918" y="3029022"/>
            <a:ext cx="4249270" cy="1220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538477" y="2495922"/>
            <a:ext cx="2151530" cy="2160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93298" y="56474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클릭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>
            <a:stCxn id="12" idx="4"/>
            <a:endCxn id="14" idx="1"/>
          </p:cNvCxnSpPr>
          <p:nvPr/>
        </p:nvCxnSpPr>
        <p:spPr>
          <a:xfrm>
            <a:off x="3415553" y="4249271"/>
            <a:ext cx="2177745" cy="1690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2"/>
            <a:endCxn id="14" idx="3"/>
          </p:cNvCxnSpPr>
          <p:nvPr/>
        </p:nvCxnSpPr>
        <p:spPr>
          <a:xfrm flipH="1">
            <a:off x="6598701" y="4656862"/>
            <a:ext cx="2015541" cy="1282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화면 구성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8" y="1535840"/>
            <a:ext cx="73818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05A230-E84C-48E9-A7C5-74C563817455}"/>
              </a:ext>
            </a:extLst>
          </p:cNvPr>
          <p:cNvSpPr txBox="1"/>
          <p:nvPr/>
        </p:nvSpPr>
        <p:spPr>
          <a:xfrm>
            <a:off x="8271668" y="1748010"/>
            <a:ext cx="315421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r>
              <a:rPr lang="en-US" altLang="ko-KR" sz="1400" dirty="0"/>
              <a:t> </a:t>
            </a:r>
            <a:r>
              <a:rPr lang="en-US" altLang="ko-KR" sz="1400" b="1" dirty="0"/>
              <a:t>Menu bar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Logisim </a:t>
            </a:r>
            <a:r>
              <a:rPr lang="ko-KR" altLang="en-US" sz="1400" dirty="0"/>
              <a:t>동작에 대한 메뉴들을 포함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② </a:t>
            </a:r>
            <a:r>
              <a:rPr lang="en-US" altLang="ko-KR" sz="1400" b="1" dirty="0"/>
              <a:t>Tool bar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GUI </a:t>
            </a:r>
            <a:r>
              <a:rPr lang="ko-KR" altLang="en-US" sz="1400" dirty="0"/>
              <a:t>툴</a:t>
            </a:r>
            <a:r>
              <a:rPr lang="en-US" altLang="ko-KR" sz="1400" dirty="0"/>
              <a:t>, </a:t>
            </a:r>
            <a:r>
              <a:rPr lang="ko-KR" altLang="en-US" sz="1400" dirty="0"/>
              <a:t>회로 구현을 위한 기본 게이트들과 선 연결 시뮬레이션을 위한 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 변경 등을 할 수 있게 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③</a:t>
            </a:r>
            <a:r>
              <a:rPr lang="en-US" altLang="ko-KR" sz="1400" dirty="0"/>
              <a:t> </a:t>
            </a:r>
            <a:r>
              <a:rPr lang="en-US" altLang="ko-KR" sz="1400" b="1" dirty="0"/>
              <a:t>Explorer pane 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Tool bar</a:t>
            </a:r>
            <a:r>
              <a:rPr lang="ko-KR" altLang="en-US" sz="1400" dirty="0"/>
              <a:t>에 없는 추가적인 툴과 </a:t>
            </a:r>
            <a:endParaRPr lang="en-US" altLang="ko-KR" sz="1400" dirty="0" smtClean="0"/>
          </a:p>
          <a:p>
            <a:r>
              <a:rPr lang="ko-KR" altLang="en-US" sz="1400" dirty="0" smtClean="0"/>
              <a:t>컴포넌트를 </a:t>
            </a:r>
            <a:r>
              <a:rPr lang="ko-KR" altLang="en-US" sz="1400" dirty="0"/>
              <a:t>포함하는 </a:t>
            </a:r>
            <a:r>
              <a:rPr lang="en-US" altLang="ko-KR" sz="1400" dirty="0"/>
              <a:t>library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④ </a:t>
            </a:r>
            <a:r>
              <a:rPr lang="en-US" altLang="ko-KR" sz="1400" b="1" dirty="0"/>
              <a:t>Attribute table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선택된 컴포넌트에 대한 </a:t>
            </a:r>
            <a:r>
              <a:rPr lang="ko-KR" altLang="en-US" sz="1400" dirty="0" smtClean="0"/>
              <a:t>속성을 </a:t>
            </a:r>
            <a:r>
              <a:rPr lang="ko-KR" altLang="en-US" sz="1400" dirty="0"/>
              <a:t>보여주고 변경할 수 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⑤</a:t>
            </a:r>
            <a:r>
              <a:rPr lang="en-US" altLang="ko-KR" sz="1400" dirty="0"/>
              <a:t> </a:t>
            </a:r>
            <a:r>
              <a:rPr lang="en-US" altLang="ko-KR" sz="1400" b="1" dirty="0"/>
              <a:t>Canvas</a:t>
            </a:r>
            <a:r>
              <a:rPr lang="en-US" altLang="ko-KR" sz="1400" dirty="0"/>
              <a:t> : </a:t>
            </a:r>
          </a:p>
          <a:p>
            <a:r>
              <a:rPr lang="en-US" altLang="ko-KR" sz="1400" dirty="0"/>
              <a:t>GUI</a:t>
            </a:r>
            <a:r>
              <a:rPr lang="ko-KR" altLang="en-US" sz="1400" dirty="0"/>
              <a:t>툴을 이용하여 회로 구현할 수 </a:t>
            </a:r>
            <a:endParaRPr lang="en-US" altLang="ko-KR" sz="1400" dirty="0" smtClean="0"/>
          </a:p>
          <a:p>
            <a:r>
              <a:rPr lang="ko-KR" altLang="en-US" sz="1400" dirty="0" smtClean="0"/>
              <a:t>있는 </a:t>
            </a:r>
            <a:r>
              <a:rPr lang="ko-KR" altLang="en-US" sz="1400" dirty="0" err="1"/>
              <a:t>편집창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56968" y="1820562"/>
            <a:ext cx="2209800" cy="205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788" y="1722610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6968" y="2026508"/>
            <a:ext cx="2209800" cy="650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9788" y="2167236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56967" y="2677297"/>
            <a:ext cx="2349843" cy="1556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73907" y="3271107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6968" y="4234250"/>
            <a:ext cx="2349843" cy="1699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8621" y="4807463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06810" y="2281881"/>
            <a:ext cx="5032033" cy="3864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49831" y="3946609"/>
            <a:ext cx="34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화면 구성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95" y="1461699"/>
            <a:ext cx="7735716" cy="48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50292" y="1952368"/>
            <a:ext cx="1293340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43632" y="1948935"/>
            <a:ext cx="184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게이트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8930" y="1952368"/>
            <a:ext cx="255373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2781" y="1912979"/>
            <a:ext cx="1243914" cy="37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선 연결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13470" y="2100648"/>
            <a:ext cx="53546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회로 검증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1574842"/>
            <a:ext cx="67722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09862" y="2059459"/>
            <a:ext cx="288711" cy="28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1762" y="2034745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Input </a:t>
            </a:r>
            <a:r>
              <a:rPr lang="ko-KR" altLang="en-US" dirty="0" smtClean="0">
                <a:solidFill>
                  <a:srgbClr val="FF0000"/>
                </a:solidFill>
              </a:rPr>
              <a:t>값 변경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12259" y="3361038"/>
            <a:ext cx="683740" cy="906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ㆍ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회로 검증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67" y="1574841"/>
            <a:ext cx="67722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8714" y="1861751"/>
            <a:ext cx="428367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57751" y="1861751"/>
            <a:ext cx="358346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0000FF"/>
                </a:solidFill>
              </a:rPr>
              <a:t>Project -&gt; Analyze Circuit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Input, Output, Table, Expression,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Minimized </a:t>
            </a:r>
            <a:r>
              <a:rPr lang="ko-KR" altLang="en-US" dirty="0" smtClean="0"/>
              <a:t>확인 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7751" y="3752335"/>
            <a:ext cx="35834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0000FF"/>
                </a:solidFill>
              </a:rPr>
              <a:t>Simulate -&gt; Logging…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본인이 입력한 값에 따라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확인 가능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77081" y="1861751"/>
            <a:ext cx="535460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146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Logisim 설치</vt:lpstr>
      <vt:lpstr>ㆍLogisim 설치 방법</vt:lpstr>
      <vt:lpstr>ㆍLogisim 설치 방법</vt:lpstr>
      <vt:lpstr>ㆍLogisim 설치 방법</vt:lpstr>
      <vt:lpstr>ㆍLogisim 화면 구성</vt:lpstr>
      <vt:lpstr>ㆍLogisim 화면 구성</vt:lpstr>
      <vt:lpstr>ㆍLogisim 회로 검증</vt:lpstr>
      <vt:lpstr>ㆍLogisim 회로 검증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Logisim 설치</dc:title>
  <dc:creator>황 인호</dc:creator>
  <cp:lastModifiedBy>황 인호</cp:lastModifiedBy>
  <cp:revision>10</cp:revision>
  <dcterms:created xsi:type="dcterms:W3CDTF">2019-09-03T03:19:27Z</dcterms:created>
  <dcterms:modified xsi:type="dcterms:W3CDTF">2019-09-04T14:54:39Z</dcterms:modified>
</cp:coreProperties>
</file>