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FB5A0-E65D-4D66-AD96-4C6F995F7E67}" v="511" dt="2023-11-10T10:22:21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D2D8F-7809-AAC6-B3AB-4516E6BC9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21525-0733-6A90-747C-95428AF8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F2B5D-F3FE-A8CF-CDC7-E58DB169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9E2-1750-4DEC-AF93-E69AFAB6477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96A92-87B6-6C49-1EAE-CB507EA0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02765-46F8-9143-7939-027807E4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238-1618-45E9-8BB0-8BFAA8968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1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A9E2-50AF-682C-67D4-4E6D5A70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C2E88-4122-5451-C769-412D4FCDC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1EDF3-1870-CCB6-1B1F-C70DBC90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9E2-1750-4DEC-AF93-E69AFAB6477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8162-0F4D-4C29-EDC3-CC526478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1E6E7-0DBB-66EC-EC38-484CC51F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238-1618-45E9-8BB0-8BFAA8968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BA671E-5641-5478-9217-117CE155F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F1239-C0DA-FFCB-280D-22A9755F4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9B7D5-764C-1705-3128-EF0720B4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9E2-1750-4DEC-AF93-E69AFAB6477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FC994-44DE-CE94-1A4F-598B2F4E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10A51-11C4-B187-481D-85C2BC13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238-1618-45E9-8BB0-8BFAA8968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6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4D498-7810-5D9D-5F25-EBB8EAF0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FCFAB-02E7-97AA-91A1-B2D51A46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88E04-8067-A986-F756-8C632BD6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9E2-1750-4DEC-AF93-E69AFAB6477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E435-3214-847C-C342-00140B31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58247-A1B4-E82D-2B26-1FA3408A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238-1618-45E9-8BB0-8BFAA8968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9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7A834-95E4-FB4F-2726-AF0EFFC8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B11BC-FCF0-924A-CC9F-E3A6F97F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AB4C4-F5F6-10E0-7EE1-10CDC512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9E2-1750-4DEC-AF93-E69AFAB6477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DCBB3-5388-3C08-C138-F9038A6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6AF88-542F-4AB7-24DC-BDAF952E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238-1618-45E9-8BB0-8BFAA8968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92F0-7A7B-FA95-6F81-9042529F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F73B9-32B3-1ED2-F927-3FBABB44E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85B43-2036-AB32-41D5-843E8BBBA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4AEA9-0CE8-51D6-0AA0-29BE547C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9E2-1750-4DEC-AF93-E69AFAB6477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DC6CF-2437-DE89-9E9F-4891BCA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0B4E6-87AC-D6CF-8841-F3928601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238-1618-45E9-8BB0-8BFAA8968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5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8E34E-E1CA-3F59-77A5-A6DE029F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A792A-B99C-E9DA-83DD-7DC19BC2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6C77B-A1C9-F337-19AD-F8AB0B553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1803DC-708E-BE77-707C-B176162A4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0D5818-078A-A65E-6A0B-CDADD3D68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7813DB-4511-B482-9A74-CBE9D161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9E2-1750-4DEC-AF93-E69AFAB6477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58AAD9-8996-AF34-3835-A04EA8B4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260DA-C52F-CB25-1F33-A8C6D9FC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238-1618-45E9-8BB0-8BFAA8968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8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4F6CF-EF40-9DDF-CBAD-1497B80B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F7D624-B184-353C-1752-7F8B9201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9E2-1750-4DEC-AF93-E69AFAB6477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45802-17F4-DD01-55EA-95B80F16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7086BC-6D95-B6E4-691F-FC86F704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238-1618-45E9-8BB0-8BFAA8968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6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A1D948-B16D-19EA-6A7A-5E73CFC6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9E2-1750-4DEC-AF93-E69AFAB6477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5C47B2-92C7-A520-5A98-CC610FEA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717CCF-CB7F-1B95-9B53-C0E048E5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238-1618-45E9-8BB0-8BFAA8968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1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BE6AD-A942-EC0E-543C-D8BBB034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D35E3-AAAB-1A71-9EE3-4F7A5CE7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C5E66-DE4B-1D08-5E53-18095002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3D64A7-31E4-0214-ABB1-B5184FCE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9E2-1750-4DEC-AF93-E69AFAB6477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71CF3-A10A-B9E0-E420-57C57918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F30C9-C5C3-ECF8-E144-7291D0DE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238-1618-45E9-8BB0-8BFAA8968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8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7AF5F-3FDB-EF0D-EAF3-CB81D241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5F4C5A-A27B-D7AE-91E7-9AEB3AA20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616D0-923A-9B09-6E44-BF147341F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8BFD7-588E-72CD-EA92-C4FDD5D1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9E2-1750-4DEC-AF93-E69AFAB6477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EE462-0EE9-D2AF-49B4-1BB08370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FDBED9-6D42-014F-9AE0-0D2824FD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238-1618-45E9-8BB0-8BFAA8968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0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44A55A-03D5-450D-BE0F-C57E8CA3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051EA-4FE7-6610-B10A-1AFDD2D6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A20A3-677F-DA8A-5494-594B0BE4F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19E2-1750-4DEC-AF93-E69AFAB6477D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3E902-37CB-833F-6468-39B3A94E7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9C984-4FF5-B6E4-F7D8-302BE6542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C238-1618-45E9-8BB0-8BFAA8968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79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81BD2-CC95-4943-9B93-D3749F30B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포트폴리오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10B7E2-7E72-4C96-3B2D-519FDF322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심현철</a:t>
            </a:r>
          </a:p>
        </p:txBody>
      </p:sp>
    </p:spTree>
    <p:extLst>
      <p:ext uri="{BB962C8B-B14F-4D97-AF65-F5344CB8AC3E}">
        <p14:creationId xmlns:p14="http://schemas.microsoft.com/office/powerpoint/2010/main" val="36043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"/>
    </mc:Choice>
    <mc:Fallback xmlns="">
      <p:transition spd="slow" advTm="7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296373"/>
            <a:ext cx="10515600" cy="9885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장바구니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116BE-B4FD-F55F-87D5-0395B6B19C01}"/>
              </a:ext>
            </a:extLst>
          </p:cNvPr>
          <p:cNvSpPr txBox="1"/>
          <p:nvPr/>
        </p:nvSpPr>
        <p:spPr>
          <a:xfrm>
            <a:off x="1056571" y="1324407"/>
            <a:ext cx="814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장바구니 페이지 구성 모습</a:t>
            </a:r>
            <a:r>
              <a:rPr lang="en-US" altLang="ko-KR" sz="1400" dirty="0"/>
              <a:t>,</a:t>
            </a:r>
            <a:r>
              <a:rPr lang="ko-KR" altLang="en-US" sz="1400" dirty="0"/>
              <a:t> 모두선택을 하게 되면 각각의 앨범 가격</a:t>
            </a:r>
            <a:r>
              <a:rPr lang="en-US" altLang="ko-KR" sz="1400" dirty="0"/>
              <a:t>, </a:t>
            </a:r>
            <a:r>
              <a:rPr lang="ko-KR" altLang="en-US" sz="1400" dirty="0"/>
              <a:t>수량을 곱하고 총 금액을 출력</a:t>
            </a:r>
            <a:endParaRPr lang="en-US" altLang="ko-KR" sz="1400" dirty="0"/>
          </a:p>
          <a:p>
            <a:r>
              <a:rPr lang="ko-KR" altLang="en-US" sz="1400" dirty="0"/>
              <a:t>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FDD5B-202D-FDF0-DA36-3EE786B5B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86" y="1847628"/>
            <a:ext cx="5449060" cy="23597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6F7054-D258-0A97-18DC-C7FA40165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986" y="4367833"/>
            <a:ext cx="5449060" cy="6382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39421A-3844-EEE8-1B81-E1AFFA3F0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469" y="1847627"/>
            <a:ext cx="5044571" cy="31584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29E1E1-E984-1560-61E8-04288DD69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986" y="5119568"/>
            <a:ext cx="6682835" cy="12758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287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165">
        <p159:morph option="byObject"/>
      </p:transition>
    </mc:Choice>
    <mc:Fallback xmlns="">
      <p:transition spd="slow" advTm="15165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296373"/>
            <a:ext cx="10515600" cy="9885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장바구니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116BE-B4FD-F55F-87D5-0395B6B19C01}"/>
              </a:ext>
            </a:extLst>
          </p:cNvPr>
          <p:cNvSpPr txBox="1"/>
          <p:nvPr/>
        </p:nvSpPr>
        <p:spPr>
          <a:xfrm>
            <a:off x="838200" y="1131017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장바구니 삭제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3AF248-1FA6-77CA-E5A4-BCF4BE8C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2746"/>
            <a:ext cx="6115660" cy="23161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8AEFD5-7F9F-F8D3-DB82-FE3A8E12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00053"/>
            <a:ext cx="6749108" cy="21104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647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165">
        <p159:morph option="byObject"/>
      </p:transition>
    </mc:Choice>
    <mc:Fallback xmlns="">
      <p:transition spd="slow" advTm="15165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296373"/>
            <a:ext cx="10515600" cy="98853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다건결제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116BE-B4FD-F55F-87D5-0395B6B19C01}"/>
              </a:ext>
            </a:extLst>
          </p:cNvPr>
          <p:cNvSpPr txBox="1"/>
          <p:nvPr/>
        </p:nvSpPr>
        <p:spPr>
          <a:xfrm>
            <a:off x="838200" y="949999"/>
            <a:ext cx="82878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다건</a:t>
            </a:r>
            <a:r>
              <a:rPr lang="ko-KR" altLang="en-US" sz="1400" dirty="0"/>
              <a:t> 결제하기</a:t>
            </a:r>
            <a:endParaRPr lang="en-US" altLang="ko-KR" sz="1400" dirty="0"/>
          </a:p>
          <a:p>
            <a:r>
              <a:rPr lang="ko-KR" altLang="en-US" sz="1400" dirty="0"/>
              <a:t>장바구니에서 앨범들을 선택하고 결제페이지로 이동했을 때 장바구니에서 선택된 앨범들이 출력되고</a:t>
            </a:r>
            <a:endParaRPr lang="en-US" altLang="ko-KR" sz="1400" dirty="0"/>
          </a:p>
          <a:p>
            <a:r>
              <a:rPr lang="ko-KR" altLang="en-US" sz="1400" dirty="0"/>
              <a:t>먼저 연산했던 총 가격과 수량이 각각 포함되어 있는 상태이다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장바구니에 있던 정보들은 결제가 완료 될 경우에만 장바구니 데이터베이스에서 삭제된다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주소를 입력하고 결제 하기를 누를 경우 총 가격이 결제되고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41A9AF-A1FC-BABA-089C-B70EE88F7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24" y="2237444"/>
            <a:ext cx="5788843" cy="4020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8B64FF-5349-58F1-1765-437C9CB2A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38" y="2237444"/>
            <a:ext cx="5072539" cy="2677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112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165">
        <p159:morph option="byObject"/>
      </p:transition>
    </mc:Choice>
    <mc:Fallback xmlns="">
      <p:transition spd="slow" advTm="1516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296373"/>
            <a:ext cx="10515600" cy="9885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카카오페이 다 건 결제하기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116BE-B4FD-F55F-87D5-0395B6B19C01}"/>
              </a:ext>
            </a:extLst>
          </p:cNvPr>
          <p:cNvSpPr txBox="1"/>
          <p:nvPr/>
        </p:nvSpPr>
        <p:spPr>
          <a:xfrm>
            <a:off x="838200" y="949999"/>
            <a:ext cx="10570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장바구니에서 결제하기</a:t>
            </a:r>
            <a:endParaRPr lang="en-US" altLang="ko-KR" sz="1400" dirty="0"/>
          </a:p>
          <a:p>
            <a:r>
              <a:rPr lang="ko-KR" altLang="en-US" sz="1400" dirty="0"/>
              <a:t>단 건 결제일 경우엔 하나의 앨범정보와 가격만 있으면 되지만 다 건 결제일 경우 총 가격을 결제하면서</a:t>
            </a:r>
            <a:endParaRPr lang="en-US" altLang="ko-KR" sz="1400" dirty="0"/>
          </a:p>
          <a:p>
            <a:r>
              <a:rPr lang="ko-KR" altLang="en-US" sz="1400" dirty="0"/>
              <a:t>주문내역 테이블엔 각각의 가격과 수량을 저장해야 하기 때문에 각각의 정보들을 </a:t>
            </a:r>
            <a:r>
              <a:rPr lang="en-US" altLang="ko-KR" sz="1400" dirty="0"/>
              <a:t>Json </a:t>
            </a:r>
            <a:r>
              <a:rPr lang="ko-KR" altLang="en-US" sz="1400" dirty="0"/>
              <a:t>배열로 바꿔서 컨트롤러로 전송해주었다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41A9AF-A1FC-BABA-089C-B70EE88F7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92" y="1743145"/>
            <a:ext cx="3768970" cy="2288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C2F997-C2B2-A7A1-4BC6-104050B90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92" y="4094972"/>
            <a:ext cx="4304095" cy="26244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DCFA66-D6DD-DAC0-4FAB-8A6882883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078" y="1769724"/>
            <a:ext cx="4516794" cy="2615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568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165">
        <p159:morph option="byObject"/>
      </p:transition>
    </mc:Choice>
    <mc:Fallback xmlns="">
      <p:transition spd="slow" advTm="1516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296373"/>
            <a:ext cx="10515600" cy="988533"/>
          </a:xfrm>
        </p:spPr>
        <p:txBody>
          <a:bodyPr>
            <a:normAutofit/>
          </a:bodyPr>
          <a:lstStyle/>
          <a:p>
            <a:r>
              <a:rPr lang="ko-KR" altLang="en-US" sz="2800"/>
              <a:t>카카오페이 다 건 결제하기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116BE-B4FD-F55F-87D5-0395B6B19C01}"/>
              </a:ext>
            </a:extLst>
          </p:cNvPr>
          <p:cNvSpPr txBox="1"/>
          <p:nvPr/>
        </p:nvSpPr>
        <p:spPr>
          <a:xfrm>
            <a:off x="838200" y="949999"/>
            <a:ext cx="74190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장바구니에서 결제하기</a:t>
            </a:r>
            <a:endParaRPr lang="en-US" altLang="ko-KR" sz="1400" dirty="0"/>
          </a:p>
          <a:p>
            <a:r>
              <a:rPr lang="ko-KR" altLang="en-US" sz="1400" dirty="0"/>
              <a:t>총 가격과 총 수량을 </a:t>
            </a:r>
            <a:r>
              <a:rPr lang="en-US" altLang="ko-KR" sz="1400" dirty="0" err="1"/>
              <a:t>odInfo</a:t>
            </a:r>
            <a:r>
              <a:rPr lang="ko-KR" altLang="en-US" sz="1400" dirty="0"/>
              <a:t>배열에 담아서 카카오페이 </a:t>
            </a:r>
            <a:r>
              <a:rPr lang="en-US" altLang="ko-KR" sz="1400" dirty="0"/>
              <a:t>Api</a:t>
            </a:r>
            <a:r>
              <a:rPr lang="ko-KR" altLang="en-US" sz="1400" dirty="0"/>
              <a:t>에 전송하기 위한 정보들로 사용</a:t>
            </a:r>
            <a:endParaRPr lang="en-US" altLang="ko-KR" sz="1400" dirty="0"/>
          </a:p>
          <a:p>
            <a:r>
              <a:rPr lang="ko-KR" altLang="en-US" sz="1400" dirty="0"/>
              <a:t>구매내역 테이블에 저장하는 것을 마지막으로 끝이 나고 내 정보 페이지에 출력된다 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28FF73-3E1E-49D3-7CD7-46870C58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2" y="1770275"/>
            <a:ext cx="4516794" cy="11440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CE0768-0C80-A59A-CBCC-9B06A0432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12" y="3301546"/>
            <a:ext cx="5982201" cy="2121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E10230-A8EB-58F5-5E85-BEE6F8A51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531" y="692639"/>
            <a:ext cx="2396139" cy="3299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C88513-3B9D-825D-5319-76FD24708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6850" y="3742325"/>
            <a:ext cx="3447516" cy="28193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810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165">
        <p159:morph option="byObject"/>
      </p:transition>
    </mc:Choice>
    <mc:Fallback xmlns="">
      <p:transition spd="slow" advTm="15165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296373"/>
            <a:ext cx="10515600" cy="9885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가격정보 </a:t>
            </a:r>
            <a:r>
              <a:rPr lang="ko-KR" altLang="en-US" sz="2800" dirty="0" err="1"/>
              <a:t>크롤링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116BE-B4FD-F55F-87D5-0395B6B19C01}"/>
              </a:ext>
            </a:extLst>
          </p:cNvPr>
          <p:cNvSpPr txBox="1"/>
          <p:nvPr/>
        </p:nvSpPr>
        <p:spPr>
          <a:xfrm>
            <a:off x="858501" y="1131017"/>
            <a:ext cx="8654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가격정보는 데이터 베이스에 저장할 만큼 많은 정보를 가지고 있지 않아서 데이터베이스에 저장하지 않고</a:t>
            </a:r>
            <a:endParaRPr lang="en-US" altLang="ko-KR" sz="1400" dirty="0"/>
          </a:p>
          <a:p>
            <a:r>
              <a:rPr lang="ko-KR" altLang="en-US" sz="1400" dirty="0"/>
              <a:t>페이지에 들어갈 때 마다 각각의 홈페이지에서 크롤링해서 시시각각 바뀌는 정보들을 출력함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9D1949-2E55-B9FD-3A3B-B2DA0E51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081" y="1661745"/>
            <a:ext cx="5047719" cy="41323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01C250-52B5-01D8-24C7-7A2262728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01" y="1661745"/>
            <a:ext cx="5447580" cy="49588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490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165">
        <p159:morph option="byObject"/>
      </p:transition>
    </mc:Choice>
    <mc:Fallback xmlns="">
      <p:transition spd="slow" advTm="1516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E9BCF-0E28-215D-9B1C-A7A71EC0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주요기능소개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E7B8C-3704-578E-F3CD-A332848C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900" dirty="0" err="1"/>
              <a:t>Youtube</a:t>
            </a:r>
            <a:r>
              <a:rPr lang="en-US" altLang="ko-KR" sz="1900" dirty="0"/>
              <a:t> Data Api v3 </a:t>
            </a:r>
            <a:r>
              <a:rPr lang="ko-KR" altLang="en-US" sz="1900" dirty="0"/>
              <a:t>활용해서 유튜브 비디오 </a:t>
            </a:r>
            <a:r>
              <a:rPr lang="en-US" altLang="ko-KR" sz="1900" dirty="0"/>
              <a:t>id </a:t>
            </a:r>
            <a:r>
              <a:rPr lang="ko-KR" altLang="en-US" sz="1900" dirty="0"/>
              <a:t>받아오기</a:t>
            </a:r>
            <a:endParaRPr lang="en-US" altLang="ko-KR" sz="1900" dirty="0"/>
          </a:p>
          <a:p>
            <a:r>
              <a:rPr lang="en-US" altLang="ko-KR" sz="1900" dirty="0" err="1"/>
              <a:t>Youtube</a:t>
            </a:r>
            <a:r>
              <a:rPr lang="en-US" altLang="ko-KR" sz="1900" dirty="0"/>
              <a:t> </a:t>
            </a:r>
            <a:r>
              <a:rPr lang="en-US" altLang="ko-KR" sz="1900" dirty="0" err="1"/>
              <a:t>Iframe</a:t>
            </a:r>
            <a:r>
              <a:rPr lang="en-US" altLang="ko-KR" sz="1900" dirty="0"/>
              <a:t> Api </a:t>
            </a:r>
            <a:r>
              <a:rPr lang="ko-KR" altLang="en-US" sz="1900" dirty="0"/>
              <a:t>로 유튜브 뮤직비디오 및 뮤직 플레이어 기능</a:t>
            </a:r>
            <a:endParaRPr lang="en-US" altLang="ko-KR" sz="1900" dirty="0"/>
          </a:p>
          <a:p>
            <a:r>
              <a:rPr lang="en-US" altLang="ko-KR" sz="1900" dirty="0"/>
              <a:t>Side. </a:t>
            </a:r>
            <a:r>
              <a:rPr lang="en-US" altLang="ko-KR" sz="1900" dirty="0" err="1"/>
              <a:t>SideState</a:t>
            </a:r>
            <a:r>
              <a:rPr lang="ko-KR" altLang="en-US" sz="1900" dirty="0"/>
              <a:t>에 따라 각 페이지에 맞는 </a:t>
            </a:r>
            <a:r>
              <a:rPr lang="en-US" altLang="ko-KR" sz="1900" dirty="0"/>
              <a:t>Side </a:t>
            </a:r>
            <a:r>
              <a:rPr lang="ko-KR" altLang="en-US" sz="1900" dirty="0"/>
              <a:t>화면 출력</a:t>
            </a:r>
            <a:endParaRPr lang="en-US" altLang="ko-KR" sz="1900" dirty="0"/>
          </a:p>
          <a:p>
            <a:r>
              <a:rPr lang="en-US" altLang="ko-KR" sz="1900" dirty="0"/>
              <a:t>Side</a:t>
            </a:r>
            <a:r>
              <a:rPr lang="ko-KR" altLang="en-US" sz="1900" dirty="0"/>
              <a:t>뮤직 플레이어 디자인</a:t>
            </a:r>
            <a:endParaRPr lang="en-US" altLang="ko-KR" sz="1900" dirty="0"/>
          </a:p>
          <a:p>
            <a:r>
              <a:rPr lang="en-US" altLang="ko-KR" sz="1900" dirty="0" err="1"/>
              <a:t>ChartPage</a:t>
            </a:r>
            <a:r>
              <a:rPr lang="en-US" altLang="ko-KR" sz="1900" dirty="0"/>
              <a:t>.</a:t>
            </a:r>
            <a:r>
              <a:rPr lang="ko-KR" altLang="en-US" sz="1900" dirty="0"/>
              <a:t>찜기능을 통한 플레이리스트 기능으로 활용하여 유저에 맞는 플레이리스트 디스플레이 </a:t>
            </a:r>
            <a:endParaRPr lang="en-US" altLang="ko-KR" sz="1900" dirty="0"/>
          </a:p>
          <a:p>
            <a:r>
              <a:rPr lang="en-US" altLang="ko-KR" sz="1900" dirty="0" err="1"/>
              <a:t>AlbumInfoPage</a:t>
            </a:r>
            <a:r>
              <a:rPr lang="ko-KR" altLang="en-US" sz="1900" dirty="0"/>
              <a:t> 장바구니 추가 후 이동기능</a:t>
            </a:r>
            <a:r>
              <a:rPr lang="en-US" altLang="ko-KR" sz="1900" dirty="0"/>
              <a:t>, </a:t>
            </a:r>
            <a:r>
              <a:rPr lang="ko-KR" altLang="en-US" sz="1900" dirty="0"/>
              <a:t>결제 바로가기 기능</a:t>
            </a:r>
            <a:endParaRPr lang="en-US" altLang="ko-KR" sz="1900" dirty="0"/>
          </a:p>
          <a:p>
            <a:r>
              <a:rPr lang="en-US" altLang="ko-KR" sz="1900" dirty="0" err="1"/>
              <a:t>CartPage</a:t>
            </a:r>
            <a:r>
              <a:rPr lang="en-US" altLang="ko-KR" sz="1900" dirty="0"/>
              <a:t> </a:t>
            </a:r>
            <a:r>
              <a:rPr lang="ko-KR" altLang="en-US" sz="1900" dirty="0"/>
              <a:t>전체적인 디자인 및 </a:t>
            </a:r>
            <a:r>
              <a:rPr lang="en-US" altLang="ko-KR" sz="1900" dirty="0"/>
              <a:t>select </a:t>
            </a:r>
            <a:r>
              <a:rPr lang="ko-KR" altLang="en-US" sz="1900" dirty="0"/>
              <a:t>버튼을 통한 장바구니 개별삭제 및 모두삭제 기능 </a:t>
            </a:r>
            <a:endParaRPr lang="en-US" altLang="ko-KR" sz="1900" dirty="0"/>
          </a:p>
          <a:p>
            <a:r>
              <a:rPr lang="en-US" altLang="ko-KR" sz="1900" dirty="0" err="1"/>
              <a:t>CartPage</a:t>
            </a:r>
            <a:r>
              <a:rPr lang="en-US" altLang="ko-KR" sz="1900" dirty="0"/>
              <a:t> </a:t>
            </a:r>
            <a:r>
              <a:rPr lang="ko-KR" altLang="en-US" sz="1900" dirty="0"/>
              <a:t>선택항목만 결제</a:t>
            </a:r>
            <a:r>
              <a:rPr lang="en-US" altLang="ko-KR" sz="1900" dirty="0"/>
              <a:t>, </a:t>
            </a:r>
            <a:r>
              <a:rPr lang="ko-KR" altLang="en-US" sz="1900" dirty="0"/>
              <a:t>전체결제기능</a:t>
            </a:r>
            <a:endParaRPr lang="en-US" altLang="ko-KR" sz="1900" dirty="0"/>
          </a:p>
          <a:p>
            <a:r>
              <a:rPr lang="en-US" altLang="ko-KR" sz="1900" dirty="0" err="1"/>
              <a:t>PayPage</a:t>
            </a:r>
            <a:r>
              <a:rPr lang="ko-KR" altLang="en-US" sz="1900" dirty="0"/>
              <a:t>에서 카카오톡 결제 </a:t>
            </a:r>
            <a:r>
              <a:rPr lang="en-US" altLang="ko-KR" sz="1900" dirty="0" err="1"/>
              <a:t>api</a:t>
            </a:r>
            <a:r>
              <a:rPr lang="ko-KR" altLang="en-US" sz="1900" dirty="0"/>
              <a:t>에서 결제완료 시 </a:t>
            </a:r>
            <a:r>
              <a:rPr lang="en-US" altLang="ko-KR" sz="1900" dirty="0"/>
              <a:t>Cart </a:t>
            </a:r>
            <a:r>
              <a:rPr lang="ko-KR" altLang="en-US" sz="1900" dirty="0"/>
              <a:t>테이블에서 장바구니 내역 삭제</a:t>
            </a:r>
            <a:endParaRPr lang="en-US" altLang="ko-KR" sz="1900" dirty="0"/>
          </a:p>
          <a:p>
            <a:r>
              <a:rPr lang="en-US" altLang="ko-KR" sz="1900" dirty="0" err="1"/>
              <a:t>PricePage</a:t>
            </a:r>
            <a:r>
              <a:rPr lang="en-US" altLang="ko-KR" sz="1900" dirty="0"/>
              <a:t> </a:t>
            </a:r>
            <a:r>
              <a:rPr lang="ko-KR" altLang="en-US" sz="1900" dirty="0"/>
              <a:t>전체적인 디자인 및 가격비교 </a:t>
            </a:r>
            <a:r>
              <a:rPr lang="ko-KR" altLang="en-US" sz="1900" dirty="0" err="1"/>
              <a:t>크롤링후</a:t>
            </a:r>
            <a:r>
              <a:rPr lang="ko-KR" altLang="en-US" sz="1900" dirty="0"/>
              <a:t> 출력</a:t>
            </a: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03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"/>
    </mc:Choice>
    <mc:Fallback xmlns="">
      <p:transition spd="slow" advTm="4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플레이리스트 추가 기능</a:t>
            </a:r>
            <a:br>
              <a:rPr lang="en-US" altLang="ko-KR" sz="4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5ABCD-BD6E-1218-93D0-43B0B359A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6" y="1027906"/>
            <a:ext cx="7224765" cy="101554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주요 기능인 찜 기능을 활용하여 곡에 </a:t>
            </a:r>
            <a:r>
              <a:rPr lang="ko-KR" altLang="en-US" sz="1400" dirty="0" err="1"/>
              <a:t>좋아요를</a:t>
            </a:r>
            <a:r>
              <a:rPr lang="ko-KR" altLang="en-US" sz="1400" dirty="0"/>
              <a:t> 누르면 테이블에 </a:t>
            </a:r>
            <a:r>
              <a:rPr lang="en-US" altLang="ko-KR" sz="1400" dirty="0"/>
              <a:t>SGCODE </a:t>
            </a:r>
            <a:r>
              <a:rPr lang="ko-KR" altLang="en-US" sz="1400" dirty="0"/>
              <a:t>와 함께 아이디를 저장해서 플레이리스트에 저장 되는 방식으로 플레이리스트 기능을 구현</a:t>
            </a:r>
            <a:endParaRPr lang="en-US" altLang="ko-KR" sz="1400" dirty="0"/>
          </a:p>
          <a:p>
            <a:endParaRPr lang="ko-KR" altLang="en-US" sz="2000" dirty="0"/>
          </a:p>
        </p:txBody>
      </p:sp>
      <p:pic>
        <p:nvPicPr>
          <p:cNvPr id="5" name="그림 4" descr="텍스트, 인간의 얼굴, 스크린샷, 웹사이트이(가) 표시된 사진">
            <a:extLst>
              <a:ext uri="{FF2B5EF4-FFF2-40B4-BE49-F238E27FC236}">
                <a16:creationId xmlns:a16="http://schemas.microsoft.com/office/drawing/2014/main" id="{67022FA7-2763-641D-8E74-E22258E49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0" y="1838339"/>
            <a:ext cx="6260470" cy="3084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CF5CD8-C5AB-149E-3C09-8244EE998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5" y="2311651"/>
            <a:ext cx="8040148" cy="8949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50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132">
        <p159:morph option="byObject"/>
      </p:transition>
    </mc:Choice>
    <mc:Fallback xmlns="">
      <p:transition spd="slow" advTm="21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플레이리스트 추가기능</a:t>
            </a:r>
            <a:br>
              <a:rPr lang="en-US" altLang="ko-KR" sz="4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5ABCD-BD6E-1218-93D0-43B0B359A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803" y="1102018"/>
            <a:ext cx="7340627" cy="1015546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like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버튼누르면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SongCode</a:t>
            </a:r>
            <a:r>
              <a:rPr lang="en-US" altLang="ko-KR" sz="1400" dirty="0"/>
              <a:t>(SGCODE)</a:t>
            </a:r>
            <a:r>
              <a:rPr lang="ko-KR" altLang="en-US" sz="1400" dirty="0"/>
              <a:t> 를 포함한 정보를 받아오고 </a:t>
            </a:r>
            <a:r>
              <a:rPr lang="en-US" altLang="ko-KR" sz="1400" dirty="0"/>
              <a:t>ajax</a:t>
            </a:r>
            <a:r>
              <a:rPr lang="ko-KR" altLang="en-US" sz="1400" dirty="0"/>
              <a:t>를 통해 </a:t>
            </a:r>
            <a:r>
              <a:rPr lang="en-US" altLang="ko-KR" sz="1400" dirty="0" err="1"/>
              <a:t>ChartController</a:t>
            </a:r>
            <a:r>
              <a:rPr lang="ko-KR" altLang="en-US" sz="1400" dirty="0"/>
              <a:t>에 있는 </a:t>
            </a:r>
            <a:r>
              <a:rPr lang="en-US" altLang="ko-KR" sz="1400" dirty="0" err="1"/>
              <a:t>likeSong</a:t>
            </a:r>
            <a:r>
              <a:rPr lang="en-US" altLang="ko-KR" sz="1400" dirty="0"/>
              <a:t> </a:t>
            </a:r>
            <a:r>
              <a:rPr lang="ko-KR" altLang="en-US" sz="1400" dirty="0"/>
              <a:t>메소드에 </a:t>
            </a:r>
            <a:r>
              <a:rPr lang="en-US" altLang="ko-KR" sz="1400" dirty="0" err="1"/>
              <a:t>SongCode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데이터를 비동기식 요청으로 보내게 되고 모든 과정이 성공적으로 끝나면 </a:t>
            </a:r>
            <a:r>
              <a:rPr lang="en-US" altLang="ko-KR" sz="1400" dirty="0"/>
              <a:t>response</a:t>
            </a:r>
            <a:r>
              <a:rPr lang="ko-KR" altLang="en-US" sz="1400" dirty="0"/>
              <a:t>값을 통해 찜하기가 되었습니다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혹은 찜하기가 취소되었습니다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가 </a:t>
            </a:r>
            <a:r>
              <a:rPr lang="en-US" altLang="ko-KR" sz="1400" dirty="0"/>
              <a:t>alert</a:t>
            </a:r>
            <a:r>
              <a:rPr lang="ko-KR" altLang="en-US" sz="1400" dirty="0"/>
              <a:t>을 통해 </a:t>
            </a:r>
            <a:r>
              <a:rPr lang="ko-KR" altLang="en-US" sz="1400" dirty="0" err="1"/>
              <a:t>나오게되며</a:t>
            </a:r>
            <a:r>
              <a:rPr lang="ko-KR" altLang="en-US" sz="1400" dirty="0"/>
              <a:t> </a:t>
            </a:r>
            <a:r>
              <a:rPr lang="en-US" altLang="ko-KR" sz="1400" dirty="0"/>
              <a:t>heart</a:t>
            </a:r>
            <a:r>
              <a:rPr lang="ko-KR" altLang="en-US" sz="1400" dirty="0"/>
              <a:t>이미지도 변경되는 구조를 가지고 있다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6A59FF7-A4B1-765A-8557-590FFDD83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4" y="2234499"/>
            <a:ext cx="5693092" cy="36358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7517F6-9594-FFC1-7331-E8E231172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333" y="2234499"/>
            <a:ext cx="5612708" cy="36358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365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165">
        <p159:morph option="byObject"/>
      </p:transition>
    </mc:Choice>
    <mc:Fallback xmlns="">
      <p:transition spd="slow" advTm="151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플레이리스트 추가 기능</a:t>
            </a:r>
            <a:br>
              <a:rPr lang="en-US" altLang="ko-KR" sz="44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5ABCD-BD6E-1218-93D0-43B0B359A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26" y="1027906"/>
            <a:ext cx="5008581" cy="900862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찜 기능이 완료 되면 가격비교페이지를 제외한 메인 페이지</a:t>
            </a:r>
            <a:r>
              <a:rPr lang="en-US" altLang="ko-KR" sz="1400" dirty="0"/>
              <a:t>, </a:t>
            </a:r>
            <a:r>
              <a:rPr lang="ko-KR" altLang="en-US" sz="1400" dirty="0"/>
              <a:t>뉴스</a:t>
            </a:r>
            <a:r>
              <a:rPr lang="en-US" altLang="ko-KR" sz="1400" dirty="0"/>
              <a:t>, </a:t>
            </a:r>
            <a:r>
              <a:rPr lang="ko-KR" altLang="en-US" sz="1400" dirty="0"/>
              <a:t>블로그</a:t>
            </a:r>
            <a:r>
              <a:rPr lang="en-US" altLang="ko-KR" sz="1400" dirty="0"/>
              <a:t>, </a:t>
            </a:r>
            <a:r>
              <a:rPr lang="ko-KR" altLang="en-US" sz="1400" dirty="0"/>
              <a:t>랭킹비교</a:t>
            </a:r>
            <a:r>
              <a:rPr lang="en-US" altLang="ko-KR" sz="1400" dirty="0"/>
              <a:t>, </a:t>
            </a:r>
            <a:r>
              <a:rPr lang="ko-KR" altLang="en-US" sz="1400" dirty="0"/>
              <a:t>앨범 페이지에 사이드 바로 플레이 리스트가 출력된다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이어서 출력기능에 대한 설명</a:t>
            </a:r>
            <a:endParaRPr lang="en-US" altLang="ko-KR" sz="1400" dirty="0"/>
          </a:p>
        </p:txBody>
      </p:sp>
      <p:pic>
        <p:nvPicPr>
          <p:cNvPr id="7" name="그림 6" descr="텍스트, 스크린샷, 웹 페이지, 디자인이(가) 표시된 사진&#10;&#10;자동 생성된 설명">
            <a:extLst>
              <a:ext uri="{FF2B5EF4-FFF2-40B4-BE49-F238E27FC236}">
                <a16:creationId xmlns:a16="http://schemas.microsoft.com/office/drawing/2014/main" id="{CE6E737E-1678-9081-5B8D-527911F5B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673090" cy="5108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7BF242-4F53-CF4F-2A55-4D6CF768296F}"/>
              </a:ext>
            </a:extLst>
          </p:cNvPr>
          <p:cNvSpPr txBox="1"/>
          <p:nvPr/>
        </p:nvSpPr>
        <p:spPr>
          <a:xfrm>
            <a:off x="2805242" y="3497285"/>
            <a:ext cx="85485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사이드바를 포함한 모든 사이트에 접속 시 로그인 상태이면</a:t>
            </a:r>
            <a:r>
              <a:rPr lang="en-US" altLang="ko-KR" sz="1400" dirty="0"/>
              <a:t>(</a:t>
            </a:r>
            <a:r>
              <a:rPr lang="ko-KR" altLang="en-US" sz="1400" dirty="0"/>
              <a:t>오류방지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getPlayList</a:t>
            </a:r>
            <a:r>
              <a:rPr lang="en-US" altLang="ko-KR" sz="1400" dirty="0"/>
              <a:t> </a:t>
            </a:r>
            <a:r>
              <a:rPr lang="ko-KR" altLang="en-US" sz="1400" dirty="0"/>
              <a:t>메소드를 호출하게 되고 </a:t>
            </a:r>
            <a:r>
              <a:rPr lang="en-US" altLang="ko-KR" sz="1400" dirty="0" err="1"/>
              <a:t>ModelAndView</a:t>
            </a:r>
            <a:r>
              <a:rPr lang="en-US" altLang="ko-KR" sz="1400" dirty="0"/>
              <a:t> </a:t>
            </a:r>
            <a:r>
              <a:rPr lang="ko-KR" altLang="en-US" sz="1400" dirty="0"/>
              <a:t>오브젝트에 </a:t>
            </a:r>
            <a:r>
              <a:rPr lang="en-US" altLang="ko-KR" sz="1400" dirty="0"/>
              <a:t>playlist</a:t>
            </a:r>
            <a:r>
              <a:rPr lang="ko-KR" altLang="en-US" sz="1400" dirty="0"/>
              <a:t>라는 이름으로 추가하게 되며 플레이리스트 사이드바에 출력한다</a:t>
            </a:r>
            <a:r>
              <a:rPr lang="en-US" altLang="ko-KR" sz="1400" dirty="0"/>
              <a:t>.</a:t>
            </a: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F68007-E237-6D12-9A6A-B1D9F367F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242" y="2055605"/>
            <a:ext cx="6954220" cy="9050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DD05C0-3479-1522-E7B1-583430C50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2" y="4897446"/>
            <a:ext cx="6830378" cy="752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252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165">
        <p159:morph option="byObject"/>
      </p:transition>
    </mc:Choice>
    <mc:Fallback xmlns="">
      <p:transition spd="slow" advTm="151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12"/>
            <a:ext cx="10515600" cy="98853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플레이리스트 플레이어 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5ABCD-BD6E-1218-93D0-43B0B359A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532" y="1366627"/>
            <a:ext cx="4947138" cy="677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SearchKey</a:t>
            </a:r>
            <a:r>
              <a:rPr lang="en-US" altLang="ko-KR" sz="1400" dirty="0"/>
              <a:t> </a:t>
            </a:r>
            <a:r>
              <a:rPr lang="ko-KR" altLang="en-US" sz="1400" dirty="0"/>
              <a:t>에  곡 제목 정보를 담아둠</a:t>
            </a:r>
            <a:endParaRPr lang="en-US" altLang="ko-KR" sz="1400" dirty="0"/>
          </a:p>
        </p:txBody>
      </p:sp>
      <p:pic>
        <p:nvPicPr>
          <p:cNvPr id="7" name="그림 6" descr="텍스트, 스크린샷, 웹 페이지, 디자인이(가) 표시된 사진&#10;&#10;자동 생성된 설명">
            <a:extLst>
              <a:ext uri="{FF2B5EF4-FFF2-40B4-BE49-F238E27FC236}">
                <a16:creationId xmlns:a16="http://schemas.microsoft.com/office/drawing/2014/main" id="{CE6E737E-1678-9081-5B8D-527911F5B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1629"/>
            <a:ext cx="1500554" cy="45815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FAA164-84C6-D51A-85CE-72D9147A7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62" t="46443" r="35539" b="4807"/>
          <a:stretch/>
        </p:blipFill>
        <p:spPr>
          <a:xfrm>
            <a:off x="2696325" y="1801629"/>
            <a:ext cx="4132383" cy="3149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6C8D35-BDEE-3BE7-3B41-D94ED8491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279" y="1801629"/>
            <a:ext cx="2563362" cy="314910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65366FA-1A78-9392-66B0-536D217EB255}"/>
              </a:ext>
            </a:extLst>
          </p:cNvPr>
          <p:cNvSpPr txBox="1">
            <a:spLocks/>
          </p:cNvSpPr>
          <p:nvPr/>
        </p:nvSpPr>
        <p:spPr>
          <a:xfrm>
            <a:off x="5049684" y="1366626"/>
            <a:ext cx="4947138" cy="677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/>
              <a:t>곡제목을 기반으로 </a:t>
            </a:r>
            <a:r>
              <a:rPr lang="en-US" altLang="ko-KR" sz="1400" dirty="0" err="1"/>
              <a:t>Youtube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VideoId</a:t>
            </a:r>
            <a:r>
              <a:rPr lang="ko-KR" altLang="en-US" sz="1400" dirty="0"/>
              <a:t>를 추출</a:t>
            </a:r>
            <a:endParaRPr lang="en-US" altLang="ko-KR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01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165">
        <p159:morph option="byObject"/>
      </p:transition>
    </mc:Choice>
    <mc:Fallback xmlns="">
      <p:transition spd="slow" advTm="1516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12"/>
            <a:ext cx="10515600" cy="98853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플레이리스트 플레이어 기능</a:t>
            </a:r>
            <a:endParaRPr lang="ko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305121D-720F-B05B-3820-BE4EC0828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0" y="2227544"/>
            <a:ext cx="3326743" cy="3605576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FFD3498-C08B-3C62-FB29-98A0B008B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25" y="2227544"/>
            <a:ext cx="3215044" cy="3605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00CBC8-D547-55F0-9B55-42C22E4798B6}"/>
              </a:ext>
            </a:extLst>
          </p:cNvPr>
          <p:cNvSpPr txBox="1"/>
          <p:nvPr/>
        </p:nvSpPr>
        <p:spPr>
          <a:xfrm>
            <a:off x="6096000" y="1129483"/>
            <a:ext cx="5448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setTimeout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함수는 </a:t>
            </a:r>
            <a:endParaRPr lang="en-US" altLang="ko-KR" sz="1400" dirty="0"/>
          </a:p>
          <a:p>
            <a:r>
              <a:rPr lang="ko-KR" altLang="en-US" sz="1400" dirty="0"/>
              <a:t>플레이 버튼을 눌렀을 때 생성하고 재생이 되는데 </a:t>
            </a:r>
            <a:r>
              <a:rPr lang="en-US" altLang="ko-KR" sz="1400" dirty="0"/>
              <a:t>sync</a:t>
            </a:r>
            <a:r>
              <a:rPr lang="ko-KR" altLang="en-US" sz="1400" dirty="0"/>
              <a:t>가 맞지 않아서 수동으로 맞춰주는 기능으로 사용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B91FF3C-91A5-7B10-876C-D878CE53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1" y="1132484"/>
            <a:ext cx="5448299" cy="988533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플레이 버튼을 누르면 </a:t>
            </a:r>
            <a:r>
              <a:rPr lang="en-US" altLang="ko-KR" sz="1400" dirty="0" err="1"/>
              <a:t>SongTitle</a:t>
            </a:r>
            <a:r>
              <a:rPr lang="ko-KR" altLang="en-US" sz="1400" dirty="0"/>
              <a:t>에 대한 정보를 가지고 </a:t>
            </a:r>
            <a:r>
              <a:rPr lang="en-US" altLang="ko-KR" sz="1400" dirty="0" err="1"/>
              <a:t>Youtube</a:t>
            </a:r>
            <a:r>
              <a:rPr lang="en-US" altLang="ko-KR" sz="1400" dirty="0"/>
              <a:t> Data Api </a:t>
            </a:r>
            <a:r>
              <a:rPr lang="ko-KR" altLang="en-US" sz="1400" dirty="0"/>
              <a:t>로 비디오 검색 이를 기반으로 곡에 대한 </a:t>
            </a:r>
            <a:r>
              <a:rPr lang="en-US" altLang="ko-KR" sz="1400" dirty="0" err="1"/>
              <a:t>VideoId</a:t>
            </a:r>
            <a:r>
              <a:rPr lang="ko-KR" altLang="en-US" sz="1400" dirty="0"/>
              <a:t>를 받아 </a:t>
            </a:r>
            <a:r>
              <a:rPr lang="ko-KR" altLang="en-US" sz="1400" dirty="0" err="1"/>
              <a:t>온뒤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Iframe</a:t>
            </a:r>
            <a:r>
              <a:rPr lang="en-US" altLang="ko-KR" sz="1400" dirty="0"/>
              <a:t> 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통해 재생하며 </a:t>
            </a:r>
            <a:r>
              <a:rPr lang="en-US" altLang="ko-KR" sz="1400" dirty="0"/>
              <a:t>Display none</a:t>
            </a:r>
            <a:r>
              <a:rPr lang="ko-KR" altLang="en-US" sz="1400" dirty="0"/>
              <a:t>기능을 통해 보이지 않게 처리</a:t>
            </a:r>
            <a:r>
              <a:rPr lang="en-US" altLang="ko-KR" sz="14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395D9AE-F25A-ECD7-1213-2DABF3E65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821" y="2002815"/>
            <a:ext cx="4127481" cy="46027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6801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165">
        <p159:morph option="byObject"/>
      </p:transition>
    </mc:Choice>
    <mc:Fallback xmlns="">
      <p:transition spd="slow" advTm="1516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12"/>
            <a:ext cx="10515600" cy="98853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뮤직비디오 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5ABCD-BD6E-1218-93D0-43B0B359A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037"/>
            <a:ext cx="9015046" cy="988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400" dirty="0"/>
              <a:t>곡정보로 </a:t>
            </a:r>
            <a:r>
              <a:rPr lang="ko-KR" altLang="en-US" sz="1400" dirty="0" err="1"/>
              <a:t>접속했을때</a:t>
            </a:r>
            <a:r>
              <a:rPr lang="ko-KR" altLang="en-US" sz="1400" dirty="0"/>
              <a:t> 플레이리스트와 마찬가지로 </a:t>
            </a:r>
            <a:r>
              <a:rPr lang="en-US" altLang="ko-KR" sz="1400" dirty="0" err="1"/>
              <a:t>SongTitle</a:t>
            </a:r>
            <a:r>
              <a:rPr lang="ko-KR" altLang="en-US" sz="1400" dirty="0"/>
              <a:t>을 기반으로 </a:t>
            </a:r>
            <a:r>
              <a:rPr lang="en-US" altLang="ko-KR" sz="1400" dirty="0" err="1"/>
              <a:t>YoutubeApi</a:t>
            </a:r>
            <a:r>
              <a:rPr lang="en-US" altLang="ko-KR" sz="1400" dirty="0"/>
              <a:t> 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SearchKey</a:t>
            </a:r>
            <a:r>
              <a:rPr lang="en-US" altLang="ko-KR" sz="1400" dirty="0"/>
              <a:t> </a:t>
            </a:r>
            <a:r>
              <a:rPr lang="ko-KR" altLang="en-US" sz="1400" dirty="0"/>
              <a:t>를 보내주고 이를 기반으로 조회한 유튜브 </a:t>
            </a:r>
            <a:r>
              <a:rPr lang="en-US" altLang="ko-KR" sz="1400" dirty="0"/>
              <a:t>Video Id</a:t>
            </a:r>
            <a:r>
              <a:rPr lang="ko-KR" altLang="en-US" sz="1400" dirty="0"/>
              <a:t>로 </a:t>
            </a:r>
            <a:r>
              <a:rPr lang="en-US" altLang="ko-KR" sz="1400" dirty="0" err="1"/>
              <a:t>Iframe</a:t>
            </a:r>
            <a:r>
              <a:rPr lang="ko-KR" altLang="en-US" sz="1400" dirty="0"/>
              <a:t>을 만든 다음 출력하는 방식으로 뮤직비디오를 구현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여기서도 조회하고 출력하는데 </a:t>
            </a:r>
            <a:r>
              <a:rPr lang="en-US" altLang="ko-KR" sz="1400" dirty="0"/>
              <a:t>sync</a:t>
            </a:r>
            <a:r>
              <a:rPr lang="ko-KR" altLang="en-US" sz="1400" dirty="0"/>
              <a:t>가 맞지 않아서 </a:t>
            </a:r>
            <a:r>
              <a:rPr lang="en-US" altLang="ko-KR" sz="1400" dirty="0" err="1"/>
              <a:t>setTimeout</a:t>
            </a:r>
            <a:r>
              <a:rPr lang="ko-KR" altLang="en-US" sz="1400" dirty="0"/>
              <a:t>으로 </a:t>
            </a:r>
            <a:r>
              <a:rPr lang="en-US" altLang="ko-KR" sz="1400" dirty="0"/>
              <a:t>sync</a:t>
            </a:r>
            <a:r>
              <a:rPr lang="ko-KR" altLang="en-US" sz="1400" dirty="0"/>
              <a:t>를 맞춰주었다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FC025C-4853-00C2-F47B-8D5930B61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70"/>
            <a:ext cx="4406569" cy="2955304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6ADFC19-B4D4-F2D2-69CD-9255F752B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76" y="2095570"/>
            <a:ext cx="3647982" cy="3962330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F3E2533-E4B7-DF6B-4D36-8349C8173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696" y="2095570"/>
            <a:ext cx="3374786" cy="3962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2100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165">
        <p159:morph option="byObject"/>
      </p:transition>
    </mc:Choice>
    <mc:Fallback xmlns="">
      <p:transition spd="slow" advTm="1516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9D76-B968-9315-68DA-437D612E12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296373"/>
            <a:ext cx="10515600" cy="9885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장바구니</a:t>
            </a:r>
            <a:r>
              <a:rPr lang="en-US" altLang="ko-KR" sz="2800" dirty="0"/>
              <a:t>,</a:t>
            </a:r>
            <a:r>
              <a:rPr lang="ko-KR" altLang="en-US" sz="2800" dirty="0"/>
              <a:t> 결제 바로가기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C6CCA38-E16D-2942-4101-DEA9BE5EB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1363" y="1212047"/>
            <a:ext cx="4639408" cy="1607115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FDEFC0-EE68-FC42-6704-985BB0E71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58" y="1212047"/>
            <a:ext cx="5112061" cy="10566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9CDB0D9-11E1-C4CD-0088-295B06F5C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63" y="3184404"/>
            <a:ext cx="5983495" cy="3350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CDBC16-51DD-1B00-F7D1-1F2C8CC0DE91}"/>
              </a:ext>
            </a:extLst>
          </p:cNvPr>
          <p:cNvSpPr txBox="1"/>
          <p:nvPr/>
        </p:nvSpPr>
        <p:spPr>
          <a:xfrm>
            <a:off x="7063781" y="3142721"/>
            <a:ext cx="49311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장바구니 바로가기는 장바구니 페이지로 이동 </a:t>
            </a:r>
            <a:r>
              <a:rPr lang="ko-KR" altLang="en-US" sz="1400" dirty="0" err="1"/>
              <a:t>해야하고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결제 바로가기는 결제 페이지로 바로 이동해야 하기 때문에</a:t>
            </a:r>
            <a:endParaRPr lang="en-US" altLang="ko-KR" sz="1400" dirty="0"/>
          </a:p>
          <a:p>
            <a:r>
              <a:rPr lang="en-US" altLang="ko-KR" sz="1400" dirty="0" err="1"/>
              <a:t>formsubmit</a:t>
            </a:r>
            <a:r>
              <a:rPr lang="en-US" altLang="ko-KR" sz="1400" dirty="0"/>
              <a:t> </a:t>
            </a:r>
            <a:r>
              <a:rPr lang="ko-KR" altLang="en-US" sz="1400" dirty="0"/>
              <a:t>함수에 매개변수로 장바구니</a:t>
            </a:r>
            <a:r>
              <a:rPr lang="en-US" altLang="ko-KR" sz="1400" dirty="0"/>
              <a:t>, </a:t>
            </a:r>
            <a:r>
              <a:rPr lang="ko-KR" altLang="en-US" sz="1400" dirty="0"/>
              <a:t>결제 중 어디로 </a:t>
            </a:r>
            <a:endParaRPr lang="en-US" altLang="ko-KR" sz="1400" dirty="0"/>
          </a:p>
          <a:p>
            <a:r>
              <a:rPr lang="ko-KR" altLang="en-US" sz="1400" dirty="0"/>
              <a:t>이동할 것 인지를 구분해주고 각각 페이지에</a:t>
            </a:r>
            <a:endParaRPr lang="en-US" altLang="ko-KR" sz="1400" dirty="0"/>
          </a:p>
          <a:p>
            <a:r>
              <a:rPr lang="ko-KR" altLang="en-US" sz="1400" dirty="0"/>
              <a:t>수량과 앨범정보를 같이 보내준 부분</a:t>
            </a:r>
            <a:endParaRPr lang="en-US" altLang="ko-KR" sz="1400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388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165">
        <p159:morph option="byObject"/>
      </p:transition>
    </mc:Choice>
    <mc:Fallback xmlns="">
      <p:transition spd="slow" advTm="15165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1.7|1.5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1.7|1.5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1.7|1.5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1.7|1.5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1.7|1.5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1.7|1.5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1.7|1.5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1.7|1.5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1.7|1.5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1.7|1.5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1.7|1.5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|1.7|1.5|1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F7501ED051EA4FBE10993224E33718" ma:contentTypeVersion="4" ma:contentTypeDescription="새 문서를 만듭니다." ma:contentTypeScope="" ma:versionID="bc965c47290852ba3ac850bb29194184">
  <xsd:schema xmlns:xsd="http://www.w3.org/2001/XMLSchema" xmlns:xs="http://www.w3.org/2001/XMLSchema" xmlns:p="http://schemas.microsoft.com/office/2006/metadata/properties" xmlns:ns3="8e7390a7-0f8f-4f53-a90e-8eb821518ec5" targetNamespace="http://schemas.microsoft.com/office/2006/metadata/properties" ma:root="true" ma:fieldsID="c330f31f3d6ed2c2ad91c24fa5f24a77" ns3:_="">
    <xsd:import namespace="8e7390a7-0f8f-4f53-a90e-8eb821518e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390a7-0f8f-4f53-a90e-8eb821518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85F60C-F1C0-47D3-88AA-DB843A9872FA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e7390a7-0f8f-4f53-a90e-8eb821518ec5"/>
  </ds:schemaRefs>
</ds:datastoreItem>
</file>

<file path=customXml/itemProps2.xml><?xml version="1.0" encoding="utf-8"?>
<ds:datastoreItem xmlns:ds="http://schemas.openxmlformats.org/officeDocument/2006/customXml" ds:itemID="{89714877-AA5F-471B-AF5B-6C43208F39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7390a7-0f8f-4f53-a90e-8eb821518e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6A66E9-5EF9-4BFC-BAC1-F4B950FA31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542</Words>
  <Application>Microsoft Office PowerPoint</Application>
  <PresentationFormat>와이드스크린</PresentationFormat>
  <Paragraphs>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포트폴리오 </vt:lpstr>
      <vt:lpstr>주요기능소개 </vt:lpstr>
      <vt:lpstr>플레이리스트 추가 기능 </vt:lpstr>
      <vt:lpstr>플레이리스트 추가기능 </vt:lpstr>
      <vt:lpstr>플레이리스트 추가 기능 </vt:lpstr>
      <vt:lpstr>플레이리스트 플레이어 기능</vt:lpstr>
      <vt:lpstr>플레이리스트 플레이어 기능</vt:lpstr>
      <vt:lpstr>뮤직비디오 기능</vt:lpstr>
      <vt:lpstr>장바구니, 결제 바로가기 기능</vt:lpstr>
      <vt:lpstr>장바구니</vt:lpstr>
      <vt:lpstr>장바구니</vt:lpstr>
      <vt:lpstr>다건결제</vt:lpstr>
      <vt:lpstr>카카오페이 다 건 결제하기</vt:lpstr>
      <vt:lpstr>카카오페이 다 건 결제하기</vt:lpstr>
      <vt:lpstr>가격정보 크롤링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</dc:title>
  <dc:creator>심현철[정보통신공학과]</dc:creator>
  <cp:lastModifiedBy>심현철[정보통신공학과]</cp:lastModifiedBy>
  <cp:revision>2</cp:revision>
  <dcterms:created xsi:type="dcterms:W3CDTF">2023-11-08T09:51:47Z</dcterms:created>
  <dcterms:modified xsi:type="dcterms:W3CDTF">2023-11-13T08:48:11Z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0x010100B1F7501ED051EA4FBE10993224E33718</vt:lpwstr>
  </property>
</Properties>
</file>