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8299-9401-455A-A79D-1F2C26335625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66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8299-9401-455A-A79D-1F2C26335625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06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8299-9401-455A-A79D-1F2C26335625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617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EF88299-9401-455A-A79D-1F2C26335625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191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8299-9401-455A-A79D-1F2C26335625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055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8299-9401-455A-A79D-1F2C26335625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11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8299-9401-455A-A79D-1F2C26335625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782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8299-9401-455A-A79D-1F2C26335625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81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8299-9401-455A-A79D-1F2C26335625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579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8299-9401-455A-A79D-1F2C26335625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942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8299-9401-455A-A79D-1F2C26335625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54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8299-9401-455A-A79D-1F2C26335625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6922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8299-9401-455A-A79D-1F2C26335625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597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8299-9401-455A-A79D-1F2C26335625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0714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8299-9401-455A-A79D-1F2C26335625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78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8299-9401-455A-A79D-1F2C26335625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57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8299-9401-455A-A79D-1F2C26335625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95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8299-9401-455A-A79D-1F2C26335625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44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8299-9401-455A-A79D-1F2C26335625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48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8299-9401-455A-A79D-1F2C26335625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5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8299-9401-455A-A79D-1F2C26335625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73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8299-9401-455A-A79D-1F2C26335625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73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88299-9401-455A-A79D-1F2C26335625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02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EF88299-9401-455A-A79D-1F2C26335625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51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000120" y="1072509"/>
            <a:ext cx="7520057" cy="4028662"/>
            <a:chOff x="2642515" y="1107233"/>
            <a:chExt cx="5240220" cy="402866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515" y="1107233"/>
              <a:ext cx="3493480" cy="3578662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676" y="1231190"/>
              <a:ext cx="3484359" cy="357866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084" y="1355147"/>
              <a:ext cx="3484359" cy="357866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255" y="1557233"/>
              <a:ext cx="3493480" cy="3578662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3693320" y="2753203"/>
              <a:ext cx="397198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cap="none" spc="0" dirty="0" err="1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RunBroker</a:t>
              </a:r>
              <a:r>
                <a:rPr lang="en-US" altLang="ko-KR" sz="5400" b="1" dirty="0" err="1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</a:t>
              </a:r>
              <a:endParaRPr lang="en-US" altLang="ko-K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01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0919" y="127844"/>
            <a:ext cx="10515600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Rule</a:t>
            </a:r>
            <a:endParaRPr lang="ko-KR" alt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065" y="3150550"/>
            <a:ext cx="3097479" cy="12827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842" y="4046603"/>
            <a:ext cx="4719309" cy="25991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131" y="1574941"/>
            <a:ext cx="3017025" cy="211862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79460" y="1621781"/>
            <a:ext cx="549220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미로의 영역에 접근하면 플레이어의 영역이 됩니다</a:t>
            </a: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36198" y="3150550"/>
            <a:ext cx="165141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제한 </a:t>
            </a:r>
            <a:r>
              <a:rPr lang="ko-KR" alt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시간안에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66307" y="6206484"/>
            <a:ext cx="389241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상대보다 많은 영역을 확보하십시오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861535" y="5929485"/>
            <a:ext cx="1221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1/3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109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Item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811" y="2112379"/>
            <a:ext cx="2721630" cy="24162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856" y="4291308"/>
            <a:ext cx="2524245" cy="253989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57527" y="2458049"/>
            <a:ext cx="31726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속도가 증가하는 버섯</a:t>
            </a:r>
            <a:endParaRPr lang="en-US" altLang="ko-KR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02634" y="5289501"/>
            <a:ext cx="51283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임의의 위치로 날려보내는 </a:t>
            </a:r>
            <a:r>
              <a:rPr lang="ko-KR" altLang="en-US" sz="2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텔레포트</a:t>
            </a:r>
            <a:endParaRPr lang="en-US" altLang="ko-KR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861535" y="5929485"/>
            <a:ext cx="1221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/3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074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Skill</a:t>
            </a:r>
            <a:endParaRPr lang="ko-KR" alt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83033" y="1951472"/>
            <a:ext cx="44967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b="1" dirty="0">
                <a:ln/>
                <a:solidFill>
                  <a:schemeClr val="accent2"/>
                </a:solidFill>
              </a:rPr>
              <a:t>z</a:t>
            </a:r>
            <a:r>
              <a:rPr lang="en-US" altLang="ko-KR" b="1" dirty="0" smtClean="0">
                <a:ln/>
                <a:solidFill>
                  <a:schemeClr val="accent2"/>
                </a:solidFill>
              </a:rPr>
              <a:t> </a:t>
            </a:r>
            <a:r>
              <a:rPr lang="ko-KR" altLang="en-US" b="1" dirty="0" smtClean="0">
                <a:ln/>
                <a:solidFill>
                  <a:schemeClr val="accent2"/>
                </a:solidFill>
              </a:rPr>
              <a:t>버튼으로 동작합니다</a:t>
            </a:r>
            <a:r>
              <a:rPr lang="en-US" altLang="ko-KR" b="1" dirty="0" smtClean="0">
                <a:ln/>
                <a:solidFill>
                  <a:schemeClr val="accent2"/>
                </a:solidFill>
              </a:rPr>
              <a:t>.</a:t>
            </a:r>
          </a:p>
          <a:p>
            <a:pPr algn="ctr"/>
            <a:r>
              <a:rPr lang="ko-KR" altLang="en-US" b="1" cap="none" spc="0" dirty="0" smtClean="0">
                <a:ln/>
                <a:solidFill>
                  <a:schemeClr val="accent2"/>
                </a:solidFill>
                <a:effectLst/>
              </a:rPr>
              <a:t>모든 </a:t>
            </a:r>
            <a:r>
              <a:rPr lang="ko-KR" altLang="en-US" b="1" cap="none" spc="0" dirty="0" err="1" smtClean="0">
                <a:ln/>
                <a:solidFill>
                  <a:schemeClr val="accent2"/>
                </a:solidFill>
                <a:effectLst/>
              </a:rPr>
              <a:t>스킬은</a:t>
            </a:r>
            <a:r>
              <a:rPr lang="ko-KR" altLang="en-US" b="1" cap="none" spc="0" dirty="0" smtClean="0">
                <a:ln/>
                <a:solidFill>
                  <a:schemeClr val="accent2"/>
                </a:solidFill>
                <a:effectLst/>
              </a:rPr>
              <a:t> 고유의 </a:t>
            </a:r>
            <a:r>
              <a:rPr lang="ko-KR" altLang="en-US" b="1" cap="none" spc="0" dirty="0" err="1" smtClean="0">
                <a:ln/>
                <a:solidFill>
                  <a:schemeClr val="accent2"/>
                </a:solidFill>
                <a:effectLst/>
              </a:rPr>
              <a:t>쿨타임이</a:t>
            </a:r>
            <a:r>
              <a:rPr lang="ko-KR" altLang="en-US" b="1" cap="none" spc="0" dirty="0" smtClean="0">
                <a:ln/>
                <a:solidFill>
                  <a:schemeClr val="accent2"/>
                </a:solidFill>
                <a:effectLst/>
              </a:rPr>
              <a:t> 존재합니다</a:t>
            </a:r>
            <a:r>
              <a:rPr lang="en-US" altLang="ko-KR" b="1" cap="none" spc="0" dirty="0" smtClean="0">
                <a:ln/>
                <a:solidFill>
                  <a:schemeClr val="accent2"/>
                </a:solidFill>
                <a:effectLst/>
              </a:rPr>
              <a:t>.</a:t>
            </a:r>
            <a:endParaRPr lang="en-US" altLang="ko-KR" b="1" cap="none" spc="0" dirty="0">
              <a:ln/>
              <a:solidFill>
                <a:schemeClr val="accent2"/>
              </a:solidFill>
              <a:effectLst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104" y="3920378"/>
            <a:ext cx="837777" cy="12719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78" y="4556355"/>
            <a:ext cx="2449121" cy="20913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405" y="5192331"/>
            <a:ext cx="837777" cy="12505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950" y="4099611"/>
            <a:ext cx="850007" cy="125666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37" y="2598541"/>
            <a:ext cx="862237" cy="12169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65" y="1876212"/>
            <a:ext cx="2063865" cy="14492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045655" y="2682699"/>
            <a:ext cx="27382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b="1" dirty="0" err="1" smtClean="0">
                <a:ln/>
                <a:solidFill>
                  <a:schemeClr val="accent2"/>
                </a:solidFill>
              </a:rPr>
              <a:t>쿨타임</a:t>
            </a:r>
            <a:r>
              <a:rPr lang="ko-KR" altLang="en-US" b="1" dirty="0" smtClean="0">
                <a:ln/>
                <a:solidFill>
                  <a:schemeClr val="accent2"/>
                </a:solidFill>
              </a:rPr>
              <a:t> 경과 알림이 뜨면</a:t>
            </a:r>
            <a:endParaRPr lang="en-US" altLang="ko-KR" b="1" dirty="0" smtClean="0">
              <a:ln/>
              <a:solidFill>
                <a:schemeClr val="accent2"/>
              </a:solidFill>
            </a:endParaRPr>
          </a:p>
          <a:p>
            <a:pPr algn="ctr"/>
            <a:r>
              <a:rPr lang="ko-KR" altLang="en-US" b="1" cap="none" spc="0" dirty="0" smtClean="0">
                <a:ln/>
                <a:solidFill>
                  <a:schemeClr val="accent2"/>
                </a:solidFill>
                <a:effectLst/>
              </a:rPr>
              <a:t>스킬 사용이 가능합니다</a:t>
            </a:r>
            <a:r>
              <a:rPr lang="en-US" altLang="ko-KR" b="1" cap="none" spc="0" dirty="0" smtClean="0">
                <a:ln/>
                <a:solidFill>
                  <a:schemeClr val="accent2"/>
                </a:solidFill>
                <a:effectLst/>
              </a:rPr>
              <a:t>.</a:t>
            </a:r>
            <a:endParaRPr lang="en-US" altLang="ko-KR" b="1" cap="none" spc="0" dirty="0">
              <a:ln/>
              <a:solidFill>
                <a:schemeClr val="accent2"/>
              </a:solidFill>
              <a:effectLst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01190" y="2905546"/>
            <a:ext cx="26174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1200" b="1" cap="none" spc="0" dirty="0" err="1" smtClean="0">
                <a:ln/>
                <a:solidFill>
                  <a:schemeClr val="accent4"/>
                </a:solidFill>
                <a:effectLst/>
              </a:rPr>
              <a:t>UnityChan</a:t>
            </a:r>
            <a:endParaRPr lang="en-US" altLang="ko-KR" sz="1200" b="1" cap="none" spc="0" dirty="0" smtClean="0">
              <a:ln/>
              <a:solidFill>
                <a:schemeClr val="accent4"/>
              </a:solidFill>
              <a:effectLst/>
            </a:endParaRPr>
          </a:p>
          <a:p>
            <a:pPr algn="ctr"/>
            <a:r>
              <a:rPr lang="ko-KR" altLang="en-US" sz="1200" b="1" dirty="0" smtClean="0">
                <a:ln/>
                <a:solidFill>
                  <a:schemeClr val="accent4"/>
                </a:solidFill>
              </a:rPr>
              <a:t>일정 시간 동안 </a:t>
            </a:r>
            <a:r>
              <a:rPr lang="en-US" altLang="ko-KR" sz="1200" b="1" dirty="0" smtClean="0">
                <a:ln/>
                <a:solidFill>
                  <a:schemeClr val="accent4"/>
                </a:solidFill>
              </a:rPr>
              <a:t>Speed</a:t>
            </a:r>
            <a:r>
              <a:rPr lang="ko-KR" altLang="en-US" sz="1200" b="1" dirty="0" smtClean="0">
                <a:ln/>
                <a:solidFill>
                  <a:schemeClr val="accent4"/>
                </a:solidFill>
              </a:rPr>
              <a:t>가 상승합니다</a:t>
            </a:r>
            <a:r>
              <a:rPr lang="en-US" altLang="ko-KR" sz="1200" b="1" dirty="0" smtClean="0">
                <a:ln/>
                <a:solidFill>
                  <a:schemeClr val="accent4"/>
                </a:solidFill>
              </a:rPr>
              <a:t>.</a:t>
            </a:r>
            <a:endParaRPr lang="en-US" altLang="ko-KR" sz="1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93734" y="4381627"/>
            <a:ext cx="238879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1200" b="1" cap="none" spc="0" dirty="0" err="1" smtClean="0">
                <a:ln/>
                <a:solidFill>
                  <a:schemeClr val="accent1"/>
                </a:solidFill>
                <a:effectLst/>
              </a:rPr>
              <a:t>ToonBot</a:t>
            </a:r>
            <a:endParaRPr lang="en-US" altLang="ko-KR" sz="1200" b="1" cap="none" spc="0" dirty="0" smtClean="0">
              <a:ln/>
              <a:solidFill>
                <a:schemeClr val="accent1"/>
              </a:solidFill>
              <a:effectLst/>
            </a:endParaRPr>
          </a:p>
          <a:p>
            <a:pPr algn="ctr"/>
            <a:r>
              <a:rPr lang="ko-KR" altLang="en-US" sz="1200" b="1" dirty="0" err="1" smtClean="0">
                <a:ln/>
                <a:solidFill>
                  <a:schemeClr val="accent1"/>
                </a:solidFill>
              </a:rPr>
              <a:t>랜덤한</a:t>
            </a:r>
            <a:r>
              <a:rPr lang="ko-KR" altLang="en-US" sz="1200" b="1" dirty="0" smtClean="0">
                <a:ln/>
                <a:solidFill>
                  <a:schemeClr val="accent1"/>
                </a:solidFill>
              </a:rPr>
              <a:t> 위치로 </a:t>
            </a:r>
            <a:r>
              <a:rPr lang="ko-KR" altLang="en-US" sz="1200" b="1" dirty="0" err="1" smtClean="0">
                <a:ln/>
                <a:solidFill>
                  <a:schemeClr val="accent1"/>
                </a:solidFill>
              </a:rPr>
              <a:t>텔레포트</a:t>
            </a:r>
            <a:r>
              <a:rPr lang="ko-KR" altLang="en-US" sz="1200" b="1" dirty="0" smtClean="0">
                <a:ln/>
                <a:solidFill>
                  <a:schemeClr val="accent1"/>
                </a:solidFill>
              </a:rPr>
              <a:t> 합니다</a:t>
            </a:r>
            <a:r>
              <a:rPr lang="en-US" altLang="ko-KR" sz="1200" b="1" dirty="0" smtClean="0">
                <a:ln/>
                <a:solidFill>
                  <a:schemeClr val="accent1"/>
                </a:solidFill>
              </a:rPr>
              <a:t>.</a:t>
            </a:r>
            <a:endParaRPr lang="en-US" altLang="ko-KR" sz="1200" b="1" cap="none" spc="0" dirty="0">
              <a:ln/>
              <a:solidFill>
                <a:schemeClr val="accent1"/>
              </a:solidFill>
              <a:effectLst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25571" y="5664954"/>
            <a:ext cx="389241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1200" b="1" cap="none" spc="0" dirty="0" smtClean="0">
                <a:ln/>
                <a:solidFill>
                  <a:srgbClr val="002060"/>
                </a:solidFill>
                <a:effectLst/>
              </a:rPr>
              <a:t>Teddy</a:t>
            </a:r>
          </a:p>
          <a:p>
            <a:pPr algn="ctr"/>
            <a:r>
              <a:rPr lang="ko-KR" altLang="en-US" sz="1200" b="1" dirty="0" smtClean="0">
                <a:ln/>
                <a:solidFill>
                  <a:srgbClr val="002060"/>
                </a:solidFill>
              </a:rPr>
              <a:t>일정 시간 동안 상대 팀은 영역을 넓힐 수 </a:t>
            </a:r>
            <a:r>
              <a:rPr lang="ko-KR" altLang="en-US" sz="1200" b="1" dirty="0" err="1" smtClean="0">
                <a:ln/>
                <a:solidFill>
                  <a:srgbClr val="002060"/>
                </a:solidFill>
              </a:rPr>
              <a:t>없게됩니다</a:t>
            </a:r>
            <a:r>
              <a:rPr lang="en-US" altLang="ko-KR" sz="1200" b="1" dirty="0" smtClean="0">
                <a:ln/>
                <a:solidFill>
                  <a:srgbClr val="002060"/>
                </a:solidFill>
              </a:rPr>
              <a:t>.</a:t>
            </a:r>
            <a:endParaRPr lang="en-US" altLang="ko-KR" sz="1200" b="1" cap="none" spc="0" dirty="0">
              <a:ln/>
              <a:solidFill>
                <a:srgbClr val="002060"/>
              </a:solidFill>
              <a:effectLst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39342" y="4108753"/>
            <a:ext cx="290496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1200" b="1" dirty="0" smtClean="0">
                <a:ln/>
              </a:rPr>
              <a:t>Knight</a:t>
            </a:r>
          </a:p>
          <a:p>
            <a:pPr algn="ctr"/>
            <a:r>
              <a:rPr lang="ko-KR" altLang="en-US" sz="1200" b="1" dirty="0" smtClean="0">
                <a:ln/>
              </a:rPr>
              <a:t>일정 시간 동안 얻은 영역은 </a:t>
            </a:r>
            <a:endParaRPr lang="en-US" altLang="ko-KR" sz="1200" b="1" dirty="0" smtClean="0">
              <a:ln/>
            </a:endParaRPr>
          </a:p>
          <a:p>
            <a:pPr algn="ctr"/>
            <a:r>
              <a:rPr lang="ko-KR" altLang="en-US" sz="1200" b="1" dirty="0" smtClean="0">
                <a:ln/>
              </a:rPr>
              <a:t>고유한 영역이 되어 변경되지 않습니다</a:t>
            </a:r>
            <a:r>
              <a:rPr lang="en-US" altLang="ko-KR" sz="1200" b="1" dirty="0" smtClean="0">
                <a:ln/>
              </a:rPr>
              <a:t>.</a:t>
            </a:r>
            <a:endParaRPr lang="en-US" altLang="ko-KR" sz="1200" b="1" cap="none" spc="0" dirty="0">
              <a:ln/>
              <a:effectLst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861535" y="5929485"/>
            <a:ext cx="1221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/3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893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Controll</a:t>
            </a:r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40" y="2457255"/>
            <a:ext cx="9418439" cy="3401103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7384942" y="5021450"/>
            <a:ext cx="1283777" cy="395208"/>
            <a:chOff x="7384942" y="5021450"/>
            <a:chExt cx="1283777" cy="395208"/>
          </a:xfrm>
        </p:grpSpPr>
        <p:sp>
          <p:nvSpPr>
            <p:cNvPr id="17" name="직사각형 16"/>
            <p:cNvSpPr/>
            <p:nvPr/>
          </p:nvSpPr>
          <p:spPr>
            <a:xfrm>
              <a:off x="7384942" y="5021451"/>
              <a:ext cx="395207" cy="395207"/>
            </a:xfrm>
            <a:prstGeom prst="rect">
              <a:avLst/>
            </a:prstGeom>
            <a:solidFill>
              <a:schemeClr val="accent3">
                <a:alpha val="4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reflection blurRad="6350" stA="60000" endA="900" endPos="60000" dist="60007" dir="5400000" sy="-100000" algn="bl" rotWithShape="0"/>
                </a:effectLst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273512" y="5021450"/>
              <a:ext cx="395207" cy="395207"/>
            </a:xfrm>
            <a:prstGeom prst="rect">
              <a:avLst/>
            </a:prstGeom>
            <a:solidFill>
              <a:schemeClr val="accent3">
                <a:alpha val="4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reflection blurRad="6350" stA="60000" endA="900" endPos="60000" dist="60007" dir="5400000" sy="-100000" algn="bl" rotWithShape="0"/>
                </a:effectLst>
              </a:endParaRPr>
            </a:p>
          </p:txBody>
        </p:sp>
      </p:grpSp>
      <p:cxnSp>
        <p:nvCxnSpPr>
          <p:cNvPr id="21" name="직선 화살표 연결선 20"/>
          <p:cNvCxnSpPr/>
          <p:nvPr/>
        </p:nvCxnSpPr>
        <p:spPr>
          <a:xfrm flipH="1">
            <a:off x="8004876" y="5416657"/>
            <a:ext cx="325463" cy="62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7582545" y="5416657"/>
            <a:ext cx="422331" cy="62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152719" y="6044339"/>
            <a:ext cx="170431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캐릭터 좌우 회전</a:t>
            </a:r>
            <a:endParaRPr lang="en-US" altLang="ko-KR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829226" y="4530155"/>
            <a:ext cx="395207" cy="395207"/>
          </a:xfrm>
          <a:prstGeom prst="rect">
            <a:avLst/>
          </a:prstGeom>
          <a:solidFill>
            <a:schemeClr val="accent2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reflection blurRad="6350" stA="60000" endA="900" endPos="60000" dist="60007" dir="5400000" sy="-100000" algn="bl" rotWithShape="0"/>
              </a:effectLst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8057057" y="2681207"/>
            <a:ext cx="1127529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8846845" y="2421997"/>
            <a:ext cx="12522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캐릭터 전진</a:t>
            </a:r>
            <a:endParaRPr lang="en-US" altLang="ko-KR" sz="16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09986" y="4530155"/>
            <a:ext cx="542441" cy="395207"/>
          </a:xfrm>
          <a:prstGeom prst="rect">
            <a:avLst/>
          </a:prstGeom>
          <a:solidFill>
            <a:schemeClr val="accent4">
              <a:lumMod val="40000"/>
              <a:lumOff val="6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reflection blurRad="6350" stA="60000" endA="900" endPos="60000" dist="60007" dir="5400000" sy="-100000" algn="bl" rotWithShape="0"/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120209" y="5612795"/>
            <a:ext cx="104708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스킬 사용</a:t>
            </a:r>
            <a:endParaRPr lang="en-US" altLang="ko-KR" sz="1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cxnSp>
        <p:nvCxnSpPr>
          <p:cNvPr id="38" name="직선 화살표 연결선 37"/>
          <p:cNvCxnSpPr>
            <a:stCxn id="36" idx="2"/>
          </p:cNvCxnSpPr>
          <p:nvPr/>
        </p:nvCxnSpPr>
        <p:spPr>
          <a:xfrm flipH="1">
            <a:off x="1487839" y="4925362"/>
            <a:ext cx="1193368" cy="77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48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Use Asset..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Unity Chan</a:t>
            </a:r>
          </a:p>
          <a:p>
            <a:endParaRPr lang="en-US" altLang="ko-KR" dirty="0"/>
          </a:p>
          <a:p>
            <a:r>
              <a:rPr lang="en-US" altLang="ko-KR" dirty="0" err="1" smtClean="0"/>
              <a:t>Monsterpack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Teddy Bear</a:t>
            </a:r>
          </a:p>
          <a:p>
            <a:endParaRPr lang="en-US" altLang="ko-KR" dirty="0"/>
          </a:p>
          <a:p>
            <a:r>
              <a:rPr lang="en-US" altLang="ko-KR" dirty="0" err="1" smtClean="0"/>
              <a:t>ToonBot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AnimationPack3</a:t>
            </a:r>
          </a:p>
          <a:p>
            <a:endParaRPr lang="en-US" altLang="ko-KR" dirty="0"/>
          </a:p>
          <a:p>
            <a:r>
              <a:rPr lang="en-US" altLang="ko-KR" dirty="0" smtClean="0"/>
              <a:t>Mai Female Voice</a:t>
            </a:r>
          </a:p>
          <a:p>
            <a:endParaRPr lang="en-US" altLang="ko-KR" dirty="0"/>
          </a:p>
          <a:p>
            <a:r>
              <a:rPr lang="en-US" altLang="ko-KR" dirty="0" smtClean="0"/>
              <a:t>BGM : </a:t>
            </a:r>
            <a:r>
              <a:rPr lang="en-US" altLang="ko-KR" dirty="0" err="1" smtClean="0"/>
              <a:t>HearthStone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Undertale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PoketMonster</a:t>
            </a:r>
            <a:r>
              <a:rPr lang="en-US" altLang="ko-KR" dirty="0" smtClean="0"/>
              <a:t> 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0663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111</Words>
  <Application>Microsoft Office PowerPoint</Application>
  <PresentationFormat>와이드스크린</PresentationFormat>
  <Paragraphs>43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Corbel</vt:lpstr>
      <vt:lpstr>Office 테마</vt:lpstr>
      <vt:lpstr>기본</vt:lpstr>
      <vt:lpstr>PowerPoint 프레젠테이션</vt:lpstr>
      <vt:lpstr>Rule</vt:lpstr>
      <vt:lpstr>Item</vt:lpstr>
      <vt:lpstr>Skill</vt:lpstr>
      <vt:lpstr>Controll</vt:lpstr>
      <vt:lpstr>Use Asset..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ino</dc:creator>
  <cp:lastModifiedBy>정인호</cp:lastModifiedBy>
  <cp:revision>25</cp:revision>
  <dcterms:created xsi:type="dcterms:W3CDTF">2016-08-28T12:48:42Z</dcterms:created>
  <dcterms:modified xsi:type="dcterms:W3CDTF">2016-08-31T06:31:33Z</dcterms:modified>
</cp:coreProperties>
</file>