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0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5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6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4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8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3BC8-505E-4D17-B19E-C75195372F53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DB8-FE6E-4AC4-AFA7-549ADA56F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81" y="596689"/>
            <a:ext cx="609685" cy="609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5" y="614977"/>
            <a:ext cx="609685" cy="609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29" y="614977"/>
            <a:ext cx="609685" cy="6096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53" y="614977"/>
            <a:ext cx="609685" cy="60968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77" y="596689"/>
            <a:ext cx="609685" cy="609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81" y="1441703"/>
            <a:ext cx="609685" cy="6021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47" y="1441703"/>
            <a:ext cx="609685" cy="6021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87" y="1437307"/>
            <a:ext cx="609685" cy="6021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53" y="1437307"/>
            <a:ext cx="609685" cy="602157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77" y="1437306"/>
            <a:ext cx="609685" cy="6021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80" y="3042389"/>
            <a:ext cx="533401" cy="558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81" y="2279189"/>
            <a:ext cx="533401" cy="5334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5" y="2279188"/>
            <a:ext cx="533401" cy="5334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06" y="2274226"/>
            <a:ext cx="533401" cy="5334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30" y="2284885"/>
            <a:ext cx="533401" cy="533401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31" y="2299809"/>
            <a:ext cx="533401" cy="5334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04" y="3042389"/>
            <a:ext cx="533401" cy="5588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87" y="3042389"/>
            <a:ext cx="533401" cy="5588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70" y="3042389"/>
            <a:ext cx="533401" cy="558800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53" y="3042389"/>
            <a:ext cx="53340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43961" y="702318"/>
            <a:ext cx="4012830" cy="1614190"/>
            <a:chOff x="4089586" y="2276475"/>
            <a:chExt cx="4012830" cy="1614190"/>
          </a:xfrm>
        </p:grpSpPr>
        <p:sp>
          <p:nvSpPr>
            <p:cNvPr id="4" name="직사각형 3"/>
            <p:cNvSpPr/>
            <p:nvPr/>
          </p:nvSpPr>
          <p:spPr>
            <a:xfrm>
              <a:off x="4089586" y="2967335"/>
              <a:ext cx="40128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FF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TEAM PINK</a:t>
              </a:r>
              <a:endPara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06" y="2276475"/>
              <a:ext cx="1428750" cy="1152525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3643961" y="2818434"/>
            <a:ext cx="4741897" cy="1348451"/>
            <a:chOff x="3643961" y="2818434"/>
            <a:chExt cx="4741897" cy="13484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3961" y="2818434"/>
              <a:ext cx="4741897" cy="134845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951505" y="2967335"/>
              <a:ext cx="4288995" cy="923330"/>
            </a:xfrm>
            <a:prstGeom prst="rect">
              <a:avLst/>
            </a:prstGeom>
            <a:noFill/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solidFill>
                    <a:srgbClr val="7030A0"/>
                  </a:solidFill>
                  <a:effectLst/>
                </a:rPr>
                <a:t>Team Purple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68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정인호</dc:creator>
  <cp:lastModifiedBy>ino</cp:lastModifiedBy>
  <cp:revision>10</cp:revision>
  <dcterms:created xsi:type="dcterms:W3CDTF">2016-08-30T07:37:24Z</dcterms:created>
  <dcterms:modified xsi:type="dcterms:W3CDTF">2016-08-30T14:02:55Z</dcterms:modified>
</cp:coreProperties>
</file>