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2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5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7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9DD9-44F1-48F2-87A2-7EBC60A1153A}" type="datetimeFigureOut">
              <a:rPr lang="ko-KR" altLang="en-US" smtClean="0"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7FBB-55B3-4564-9AAA-F6844B52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07723"/>
              </p:ext>
            </p:extLst>
          </p:nvPr>
        </p:nvGraphicFramePr>
        <p:xfrm>
          <a:off x="672984" y="501552"/>
          <a:ext cx="11079990" cy="603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999"/>
                <a:gridCol w="1107999"/>
                <a:gridCol w="1107999"/>
                <a:gridCol w="1107999"/>
                <a:gridCol w="1107999"/>
                <a:gridCol w="1107999"/>
                <a:gridCol w="1107999"/>
                <a:gridCol w="1107999"/>
                <a:gridCol w="1107999"/>
                <a:gridCol w="1107999"/>
              </a:tblGrid>
              <a:tr h="75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7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ino</dc:creator>
  <cp:lastModifiedBy>ino</cp:lastModifiedBy>
  <cp:revision>6</cp:revision>
  <dcterms:created xsi:type="dcterms:W3CDTF">2016-07-19T14:01:08Z</dcterms:created>
  <dcterms:modified xsi:type="dcterms:W3CDTF">2016-07-19T15:49:57Z</dcterms:modified>
</cp:coreProperties>
</file>