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6DA0-A35D-42A0-BBC4-9A9203878F7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CF64-2BCA-4D54-BD08-85CF700B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6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6DA0-A35D-42A0-BBC4-9A9203878F7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CF64-2BCA-4D54-BD08-85CF700B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89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6DA0-A35D-42A0-BBC4-9A9203878F7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CF64-2BCA-4D54-BD08-85CF700B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3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6DA0-A35D-42A0-BBC4-9A9203878F7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CF64-2BCA-4D54-BD08-85CF700B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9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6DA0-A35D-42A0-BBC4-9A9203878F7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CF64-2BCA-4D54-BD08-85CF700B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7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6DA0-A35D-42A0-BBC4-9A9203878F7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CF64-2BCA-4D54-BD08-85CF700B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0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6DA0-A35D-42A0-BBC4-9A9203878F7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CF64-2BCA-4D54-BD08-85CF700B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5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6DA0-A35D-42A0-BBC4-9A9203878F7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CF64-2BCA-4D54-BD08-85CF700B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6DA0-A35D-42A0-BBC4-9A9203878F7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CF64-2BCA-4D54-BD08-85CF700B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8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6DA0-A35D-42A0-BBC4-9A9203878F7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CF64-2BCA-4D54-BD08-85CF700B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58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6DA0-A35D-42A0-BBC4-9A9203878F7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CF64-2BCA-4D54-BD08-85CF700B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6DA0-A35D-42A0-BBC4-9A9203878F70}" type="datetimeFigureOut">
              <a:rPr lang="ko-KR" altLang="en-US" smtClean="0"/>
              <a:t>2016-08-31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F64-2BCA-4D54-BD08-85CF700BB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0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RunBrokers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2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들어와주세요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선착순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 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인 풀 플레이는 이번이 처음입니다</a:t>
            </a:r>
            <a:r>
              <a:rPr lang="en-US" altLang="ko-KR" dirty="0" smtClean="0"/>
              <a:t>. (3</a:t>
            </a:r>
            <a:r>
              <a:rPr lang="ko-KR" altLang="en-US" dirty="0" smtClean="0"/>
              <a:t>명까지만 테스트해봄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뭔 일이 터질지 몰라요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중간에 딴 거 </a:t>
            </a:r>
            <a:r>
              <a:rPr lang="ko-KR" altLang="en-US" smtClean="0"/>
              <a:t>틀면 안 됩니다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게임만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56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주에 한 거 </a:t>
            </a:r>
            <a:r>
              <a:rPr lang="en-US" altLang="ko-KR" dirty="0" smtClean="0"/>
              <a:t>#1. 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ID, </a:t>
            </a:r>
            <a:r>
              <a:rPr lang="ko-KR" altLang="en-US" dirty="0" smtClean="0"/>
              <a:t>비밀번호 관리</a:t>
            </a:r>
            <a:endParaRPr lang="en-US" altLang="ko-KR" dirty="0" smtClean="0"/>
          </a:p>
          <a:p>
            <a:r>
              <a:rPr lang="ko-KR" altLang="en-US" dirty="0" smtClean="0"/>
              <a:t>전적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승률</a:t>
            </a:r>
            <a:r>
              <a:rPr lang="en-US" altLang="ko-KR" dirty="0" smtClean="0"/>
              <a:t>)  </a:t>
            </a:r>
            <a:r>
              <a:rPr lang="ko-KR" altLang="en-US" dirty="0" smtClean="0">
                <a:solidFill>
                  <a:schemeClr val="bg2"/>
                </a:solidFill>
              </a:rPr>
              <a:t>승률 확인하는 기능은 없다</a:t>
            </a:r>
            <a:r>
              <a:rPr lang="en-US" altLang="ko-KR" dirty="0" smtClean="0">
                <a:solidFill>
                  <a:schemeClr val="bg2"/>
                </a:solidFill>
              </a:rPr>
              <a:t>..</a:t>
            </a:r>
            <a:endParaRPr lang="ko-KR" altLang="en-US" dirty="0">
              <a:solidFill>
                <a:schemeClr val="bg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747" y="1913593"/>
            <a:ext cx="3611185" cy="267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주에 한 거 </a:t>
            </a:r>
            <a:r>
              <a:rPr lang="en-US" altLang="ko-KR" dirty="0" smtClean="0"/>
              <a:t>#2. </a:t>
            </a:r>
            <a:r>
              <a:rPr lang="ko-KR" altLang="en-US" dirty="0" smtClean="0"/>
              <a:t>스킬 시스템 추가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52" y="1647297"/>
            <a:ext cx="7742265" cy="4355024"/>
          </a:xfrm>
        </p:spPr>
      </p:pic>
      <p:sp>
        <p:nvSpPr>
          <p:cNvPr id="5" name="직사각형 4"/>
          <p:cNvSpPr/>
          <p:nvPr/>
        </p:nvSpPr>
        <p:spPr>
          <a:xfrm>
            <a:off x="1030637" y="6002321"/>
            <a:ext cx="43107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게임에 넣어놓은 룰 북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950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주에 한 거 </a:t>
            </a:r>
            <a:r>
              <a:rPr lang="en-US" altLang="ko-KR" dirty="0" smtClean="0"/>
              <a:t>#3. </a:t>
            </a:r>
            <a:r>
              <a:rPr lang="ko-KR" altLang="en-US" dirty="0" smtClean="0"/>
              <a:t>아이템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서버에서 관리하고 싶은데</a:t>
            </a:r>
            <a:r>
              <a:rPr lang="en-US" altLang="ko-KR" sz="1800" dirty="0" smtClean="0"/>
              <a:t>.. </a:t>
            </a:r>
            <a:r>
              <a:rPr lang="ko-KR" altLang="en-US" sz="1800" dirty="0" smtClean="0"/>
              <a:t>일단 클라이언트 </a:t>
            </a:r>
            <a:r>
              <a:rPr lang="ko-KR" altLang="en-US" sz="1800" dirty="0" err="1" smtClean="0"/>
              <a:t>맵</a:t>
            </a:r>
            <a:r>
              <a:rPr lang="ko-KR" altLang="en-US" sz="1800" dirty="0" smtClean="0"/>
              <a:t> 데이터에 고정되어 박혀있다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78" y="2755712"/>
            <a:ext cx="6470542" cy="36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3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주에 한 거 </a:t>
            </a:r>
            <a:r>
              <a:rPr lang="en-US" altLang="ko-KR" dirty="0" smtClean="0"/>
              <a:t>#4. </a:t>
            </a:r>
            <a:r>
              <a:rPr lang="ko-KR" altLang="en-US" dirty="0" smtClean="0"/>
              <a:t>사운드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효과음 및 </a:t>
            </a:r>
            <a:r>
              <a:rPr lang="en-US" altLang="ko-KR" dirty="0" smtClean="0"/>
              <a:t>BGM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4" y="2541721"/>
            <a:ext cx="4863024" cy="27354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24" y="1976034"/>
            <a:ext cx="4740042" cy="26630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68" y="4789461"/>
            <a:ext cx="2654634" cy="187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5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주에 한 거</a:t>
            </a:r>
            <a:r>
              <a:rPr lang="en-US" altLang="ko-KR" dirty="0"/>
              <a:t> </a:t>
            </a:r>
            <a:r>
              <a:rPr lang="en-US" altLang="ko-KR" dirty="0" smtClean="0"/>
              <a:t>#5. </a:t>
            </a:r>
            <a:r>
              <a:rPr lang="ko-KR" altLang="en-US" dirty="0" smtClean="0"/>
              <a:t>인터페이스 뜯어고침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24" y="1546682"/>
            <a:ext cx="74771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4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외 자잘한 버그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8458" y="1435436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ko-KR" altLang="en-US" dirty="0" smtClean="0"/>
              <a:t>대기 방에서 플레이어 나갈 때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게임 중 플레이어 나갈 때 처리 </a:t>
            </a:r>
            <a:r>
              <a:rPr lang="en-US" altLang="ko-KR" dirty="0" smtClean="0"/>
              <a:t>(1</a:t>
            </a:r>
            <a:r>
              <a:rPr lang="ko-KR" altLang="en-US" dirty="0" smtClean="0"/>
              <a:t>명 남으면 게임을 끝내고 이긴 것으로 처리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무승부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텍스쳐</a:t>
            </a:r>
            <a:r>
              <a:rPr lang="ko-KR" altLang="en-US" dirty="0" smtClean="0"/>
              <a:t> 입힘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충돌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제대로 안 먹어서 게임 시작 시 타일 색상이 그대로이던 버그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검은 색이 색상이 별로</a:t>
            </a:r>
            <a:r>
              <a:rPr lang="en-US" altLang="ko-KR" dirty="0" smtClean="0"/>
              <a:t>..</a:t>
            </a:r>
            <a:r>
              <a:rPr lang="ko-KR" altLang="en-US" dirty="0" smtClean="0"/>
              <a:t> 보라색으로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3D Text</a:t>
            </a:r>
            <a:r>
              <a:rPr lang="ko-KR" altLang="en-US" dirty="0" smtClean="0"/>
              <a:t>로 자신 이외의 플레이어 아이디 보이게끔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중간 중간 떨어지는 함정 없앰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게임 재 시작 하면 발생하는 각종 버그들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메인 타이틀에서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키 사용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Anchor</a:t>
            </a:r>
            <a:r>
              <a:rPr lang="ko-KR" altLang="en-US" dirty="0" smtClean="0"/>
              <a:t>조절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로딩 이미지와 로딩 포함해 동기화 시키도록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이제 </a:t>
            </a:r>
            <a:r>
              <a:rPr lang="ko-KR" altLang="en-US" dirty="0" err="1" smtClean="0"/>
              <a:t>솔겜은</a:t>
            </a:r>
            <a:r>
              <a:rPr lang="ko-KR" altLang="en-US" dirty="0" smtClean="0"/>
              <a:t> 안됩니다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…………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35" y="3611105"/>
            <a:ext cx="2811328" cy="28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9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혹시나 </a:t>
            </a:r>
            <a:r>
              <a:rPr lang="ko-KR" altLang="en-US" dirty="0" smtClean="0"/>
              <a:t>추가하게 되면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02378"/>
            <a:ext cx="10515600" cy="4351338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공격 </a:t>
            </a:r>
            <a:r>
              <a:rPr lang="ko-KR" altLang="en-US" dirty="0" err="1" smtClean="0">
                <a:solidFill>
                  <a:schemeClr val="accent2"/>
                </a:solidFill>
              </a:rPr>
              <a:t>로직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공격 맞으면 </a:t>
            </a:r>
            <a:r>
              <a:rPr lang="ko-KR" altLang="en-US" dirty="0" err="1" smtClean="0"/>
              <a:t>스턴</a:t>
            </a:r>
            <a:r>
              <a:rPr lang="ko-KR" altLang="en-US" dirty="0" smtClean="0"/>
              <a:t> 걸리게끔</a:t>
            </a:r>
            <a:endParaRPr lang="en-US" altLang="ko-KR" dirty="0" smtClean="0"/>
          </a:p>
          <a:p>
            <a:r>
              <a:rPr lang="ko-KR" altLang="en-US" dirty="0" smtClean="0"/>
              <a:t>반쯤 포기한 시스템인데 생각보다 동기화가 잘 </a:t>
            </a:r>
            <a:r>
              <a:rPr lang="ko-KR" altLang="en-US" dirty="0" err="1" smtClean="0"/>
              <a:t>되서</a:t>
            </a:r>
            <a:r>
              <a:rPr lang="ko-KR" altLang="en-US" dirty="0" smtClean="0"/>
              <a:t> 가능할 듯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80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혹시나 </a:t>
            </a:r>
            <a:r>
              <a:rPr lang="ko-KR" altLang="en-US" dirty="0"/>
              <a:t>추가하게 되면</a:t>
            </a:r>
            <a:r>
              <a:rPr lang="en-US" altLang="ko-KR" dirty="0" smtClean="0"/>
              <a:t>..(2)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아이템을 서버에서 뿌리는 </a:t>
            </a:r>
            <a:r>
              <a:rPr lang="ko-KR" altLang="en-US" dirty="0" err="1" smtClean="0">
                <a:solidFill>
                  <a:schemeClr val="accent2"/>
                </a:solidFill>
              </a:rPr>
              <a:t>로직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ko-KR" altLang="en-US" dirty="0" smtClean="0"/>
              <a:t>지금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아이템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종류가 </a:t>
            </a:r>
            <a:r>
              <a:rPr lang="ko-KR" altLang="en-US" dirty="0" err="1" smtClean="0"/>
              <a:t>고정되있는데</a:t>
            </a:r>
            <a:r>
              <a:rPr lang="ko-KR" altLang="en-US" dirty="0" smtClean="0"/>
              <a:t> 서버에서 중간중간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위치의 </a:t>
            </a:r>
            <a:r>
              <a:rPr lang="ko-KR" altLang="en-US" dirty="0" err="1" smtClean="0"/>
              <a:t>랜덤한</a:t>
            </a:r>
            <a:r>
              <a:rPr lang="ko-KR" altLang="en-US" dirty="0" smtClean="0"/>
              <a:t> 종류 아이템을 뿌릴 수 있다면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11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255</Words>
  <Application>Microsoft Office PowerPoint</Application>
  <PresentationFormat>와이드스크린</PresentationFormat>
  <Paragraphs>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RunBrokers</vt:lpstr>
      <vt:lpstr>이번 주에 한 거 #1. DB 연동</vt:lpstr>
      <vt:lpstr>이번 주에 한 거 #2. 스킬 시스템 추가</vt:lpstr>
      <vt:lpstr>이번 주에 한 거 #3. 아이템 추가</vt:lpstr>
      <vt:lpstr>이번 주에 한 거 #4. 사운드 추가</vt:lpstr>
      <vt:lpstr>이번 주에 한 거 #5. 인터페이스 뜯어고침</vt:lpstr>
      <vt:lpstr>그 외 자잘한 버그 수정</vt:lpstr>
      <vt:lpstr>혹시나 추가하게 되면..</vt:lpstr>
      <vt:lpstr>혹시나 추가하게 되면..(2)</vt:lpstr>
      <vt:lpstr>들어와주세요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ino</dc:creator>
  <cp:lastModifiedBy>정인호</cp:lastModifiedBy>
  <cp:revision>20</cp:revision>
  <dcterms:created xsi:type="dcterms:W3CDTF">2016-08-30T15:18:51Z</dcterms:created>
  <dcterms:modified xsi:type="dcterms:W3CDTF">2016-08-31T07:05:47Z</dcterms:modified>
</cp:coreProperties>
</file>