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7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3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4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7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9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5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E2F5-FB60-4469-910A-3A5FA41D562C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0D51-3856-48E6-818A-2062B5E79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6192" y="585216"/>
            <a:ext cx="9058656" cy="59618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585216"/>
            <a:ext cx="3962400" cy="19705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5854" y="5716107"/>
            <a:ext cx="64403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To Wait Room..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70303"/>
              </p:ext>
            </p:extLst>
          </p:nvPr>
        </p:nvGraphicFramePr>
        <p:xfrm>
          <a:off x="2001520" y="2038142"/>
          <a:ext cx="8127999" cy="2924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/>
                <a:gridCol w="2709333"/>
                <a:gridCol w="2709333"/>
              </a:tblGrid>
              <a:tr h="487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Score</a:t>
                      </a:r>
                      <a:endParaRPr lang="ko-KR" altLang="en-US" dirty="0"/>
                    </a:p>
                  </a:txBody>
                  <a:tcPr/>
                </a:tc>
              </a:tr>
              <a:tr h="487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7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7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7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7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8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정인호</dc:creator>
  <cp:lastModifiedBy>정인호</cp:lastModifiedBy>
  <cp:revision>3</cp:revision>
  <dcterms:created xsi:type="dcterms:W3CDTF">2016-08-24T08:15:20Z</dcterms:created>
  <dcterms:modified xsi:type="dcterms:W3CDTF">2016-08-24T08:20:22Z</dcterms:modified>
</cp:coreProperties>
</file>