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1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9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5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8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42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92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59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71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7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5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4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8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3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0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F88299-9401-455A-A79D-1F2C26335625}" type="datetimeFigureOut">
              <a:rPr lang="ko-KR" altLang="en-US" smtClean="0"/>
              <a:t>2016-08-28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482CEE0-A654-424A-96B1-FAF822569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1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00120" y="211158"/>
            <a:ext cx="7520057" cy="4890013"/>
            <a:chOff x="2642515" y="245882"/>
            <a:chExt cx="5240220" cy="489001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15" y="1107233"/>
              <a:ext cx="3493480" cy="35786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676" y="1231190"/>
              <a:ext cx="3484359" cy="357866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84" y="1355147"/>
              <a:ext cx="3484359" cy="357866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255" y="1557233"/>
              <a:ext cx="3493480" cy="357866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11024" y="245882"/>
              <a:ext cx="39719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1" cap="none" spc="0" dirty="0" err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RunBroker</a:t>
              </a:r>
              <a:r>
                <a:rPr lang="en-US" altLang="ko-KR" sz="54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endPara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919" y="127844"/>
            <a:ext cx="10515600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Rule</a:t>
            </a:r>
            <a:endParaRPr lang="ko-KR" alt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5" y="3150550"/>
            <a:ext cx="3097479" cy="1282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42" y="4046603"/>
            <a:ext cx="4719309" cy="2599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31" y="1574941"/>
            <a:ext cx="3017025" cy="21186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9460" y="1621781"/>
            <a:ext cx="54922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미로의 영역에 접근하면 플레이어의 영역이 됩니다</a:t>
            </a:r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6198" y="3150550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제한 </a:t>
            </a:r>
            <a:r>
              <a:rPr lang="ko-KR" alt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시간안에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66307" y="6206484"/>
            <a:ext cx="38924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상대보다 많은 영역을 확보하십시오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09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Item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11" y="2112379"/>
            <a:ext cx="2721630" cy="2416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56" y="4291308"/>
            <a:ext cx="2524245" cy="25398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57527" y="2458049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속도가 증가하는 버섯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02634" y="5289501"/>
            <a:ext cx="51283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임의의 위치로 날려보내는 </a:t>
            </a:r>
            <a:r>
              <a:rPr lang="ko-KR" altLang="en-US" sz="2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텔레포트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7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Skill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83033" y="1951472"/>
            <a:ext cx="4496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b="1" dirty="0" smtClean="0">
                <a:ln/>
                <a:solidFill>
                  <a:schemeClr val="accent2"/>
                </a:solidFill>
              </a:rPr>
              <a:t>Left Shift </a:t>
            </a:r>
            <a:r>
              <a:rPr lang="ko-KR" altLang="en-US" b="1" dirty="0" smtClean="0">
                <a:ln/>
                <a:solidFill>
                  <a:schemeClr val="accent2"/>
                </a:solidFill>
              </a:rPr>
              <a:t>버튼으로 동작합니다</a:t>
            </a:r>
            <a:r>
              <a:rPr lang="en-US" altLang="ko-KR" b="1" dirty="0" smtClean="0">
                <a:ln/>
                <a:solidFill>
                  <a:schemeClr val="accent2"/>
                </a:solidFill>
              </a:rPr>
              <a:t>.</a:t>
            </a:r>
          </a:p>
          <a:p>
            <a:pPr algn="ctr"/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모든 </a:t>
            </a:r>
            <a:r>
              <a:rPr lang="ko-KR" altLang="en-US" b="1" cap="none" spc="0" dirty="0" err="1" smtClean="0">
                <a:ln/>
                <a:solidFill>
                  <a:schemeClr val="accent2"/>
                </a:solidFill>
                <a:effectLst/>
              </a:rPr>
              <a:t>스킬은</a:t>
            </a:r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 고유의 </a:t>
            </a:r>
            <a:r>
              <a:rPr lang="ko-KR" altLang="en-US" b="1" cap="none" spc="0" dirty="0" err="1" smtClean="0">
                <a:ln/>
                <a:solidFill>
                  <a:schemeClr val="accent2"/>
                </a:solidFill>
                <a:effectLst/>
              </a:rPr>
              <a:t>쿨타임이</a:t>
            </a:r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 존재합니다</a:t>
            </a:r>
            <a:r>
              <a:rPr lang="en-US" altLang="ko-KR" b="1" cap="none" spc="0" dirty="0" smtClean="0">
                <a:ln/>
                <a:solidFill>
                  <a:schemeClr val="accent2"/>
                </a:solidFill>
                <a:effectLst/>
              </a:rPr>
              <a:t>.</a:t>
            </a:r>
            <a:endParaRPr lang="en-US" altLang="ko-KR" b="1" cap="none" spc="0" dirty="0">
              <a:ln/>
              <a:solidFill>
                <a:schemeClr val="accent2"/>
              </a:soli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04" y="3920378"/>
            <a:ext cx="837777" cy="1271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8" y="4556355"/>
            <a:ext cx="2449121" cy="20913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05" y="5192331"/>
            <a:ext cx="837777" cy="125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0" y="4099611"/>
            <a:ext cx="850007" cy="12566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37" y="2598541"/>
            <a:ext cx="862237" cy="12169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5" y="1876212"/>
            <a:ext cx="2063865" cy="14492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45655" y="2682699"/>
            <a:ext cx="2738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b="1" dirty="0" err="1" smtClean="0">
                <a:ln/>
                <a:solidFill>
                  <a:schemeClr val="accent2"/>
                </a:solidFill>
              </a:rPr>
              <a:t>쿨타임</a:t>
            </a:r>
            <a:r>
              <a:rPr lang="ko-KR" altLang="en-US" b="1" dirty="0" smtClean="0">
                <a:ln/>
                <a:solidFill>
                  <a:schemeClr val="accent2"/>
                </a:solidFill>
              </a:rPr>
              <a:t> 경과 알림이 뜨면</a:t>
            </a:r>
            <a:endParaRPr lang="en-US" altLang="ko-KR" b="1" dirty="0" smtClean="0">
              <a:ln/>
              <a:solidFill>
                <a:schemeClr val="accent2"/>
              </a:solidFill>
            </a:endParaRPr>
          </a:p>
          <a:p>
            <a:pPr algn="ctr"/>
            <a:r>
              <a:rPr lang="ko-KR" altLang="en-US" b="1" cap="none" spc="0" dirty="0" smtClean="0">
                <a:ln/>
                <a:solidFill>
                  <a:schemeClr val="accent2"/>
                </a:solidFill>
                <a:effectLst/>
              </a:rPr>
              <a:t>스킬 사용이 가능합니다</a:t>
            </a:r>
            <a:r>
              <a:rPr lang="en-US" altLang="ko-KR" b="1" cap="none" spc="0" dirty="0" smtClean="0">
                <a:ln/>
                <a:solidFill>
                  <a:schemeClr val="accent2"/>
                </a:solidFill>
                <a:effectLst/>
              </a:rPr>
              <a:t>.</a:t>
            </a:r>
            <a:endParaRPr lang="en-US" altLang="ko-KR" b="1" cap="none" spc="0" dirty="0">
              <a:ln/>
              <a:solidFill>
                <a:schemeClr val="accent2"/>
              </a:solidFill>
              <a:effectLst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01190" y="2905546"/>
            <a:ext cx="2617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err="1" smtClean="0">
                <a:ln/>
                <a:solidFill>
                  <a:schemeClr val="accent4"/>
                </a:solidFill>
                <a:effectLst/>
              </a:rPr>
              <a:t>UnityChan</a:t>
            </a:r>
            <a:endParaRPr lang="en-US" altLang="ko-KR" sz="12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ko-KR" altLang="en-US" sz="1200" b="1" dirty="0" smtClean="0">
                <a:ln/>
                <a:solidFill>
                  <a:schemeClr val="accent4"/>
                </a:solidFill>
              </a:rPr>
              <a:t>일정 시간 동안 </a:t>
            </a:r>
            <a:r>
              <a:rPr lang="en-US" altLang="ko-KR" sz="1200" b="1" dirty="0" smtClean="0">
                <a:ln/>
                <a:solidFill>
                  <a:schemeClr val="accent4"/>
                </a:solidFill>
              </a:rPr>
              <a:t>Speed</a:t>
            </a:r>
            <a:r>
              <a:rPr lang="ko-KR" altLang="en-US" sz="1200" b="1" dirty="0" smtClean="0">
                <a:ln/>
                <a:solidFill>
                  <a:schemeClr val="accent4"/>
                </a:solidFill>
              </a:rPr>
              <a:t>가 상승합니다</a:t>
            </a:r>
            <a:r>
              <a:rPr lang="en-US" altLang="ko-KR" sz="12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1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3734" y="4381627"/>
            <a:ext cx="23887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err="1" smtClean="0">
                <a:ln/>
                <a:solidFill>
                  <a:schemeClr val="accent1"/>
                </a:solidFill>
                <a:effectLst/>
              </a:rPr>
              <a:t>ToonBot</a:t>
            </a:r>
            <a:endParaRPr lang="en-US" altLang="ko-KR" sz="1200" b="1" cap="none" spc="0" dirty="0" smtClean="0">
              <a:ln/>
              <a:solidFill>
                <a:schemeClr val="accent1"/>
              </a:solidFill>
              <a:effectLst/>
            </a:endParaRPr>
          </a:p>
          <a:p>
            <a:pPr algn="ctr"/>
            <a:r>
              <a:rPr lang="ko-KR" altLang="en-US" sz="1200" b="1" dirty="0" err="1" smtClean="0">
                <a:ln/>
                <a:solidFill>
                  <a:schemeClr val="accent1"/>
                </a:solidFill>
              </a:rPr>
              <a:t>랜덤한</a:t>
            </a:r>
            <a:r>
              <a:rPr lang="ko-KR" altLang="en-US" sz="1200" b="1" dirty="0" smtClean="0">
                <a:ln/>
                <a:solidFill>
                  <a:schemeClr val="accent1"/>
                </a:solidFill>
              </a:rPr>
              <a:t> 위치로 </a:t>
            </a:r>
            <a:r>
              <a:rPr lang="ko-KR" altLang="en-US" sz="1200" b="1" dirty="0" err="1" smtClean="0">
                <a:ln/>
                <a:solidFill>
                  <a:schemeClr val="accent1"/>
                </a:solidFill>
              </a:rPr>
              <a:t>텔레포트</a:t>
            </a:r>
            <a:r>
              <a:rPr lang="ko-KR" altLang="en-US" sz="1200" b="1" dirty="0" smtClean="0">
                <a:ln/>
                <a:solidFill>
                  <a:schemeClr val="accent1"/>
                </a:solidFill>
              </a:rPr>
              <a:t> 합니다</a:t>
            </a:r>
            <a:r>
              <a:rPr lang="en-US" altLang="ko-KR" sz="1200" b="1" dirty="0" smtClean="0">
                <a:ln/>
                <a:solidFill>
                  <a:schemeClr val="accent1"/>
                </a:solidFill>
              </a:rPr>
              <a:t>.</a:t>
            </a:r>
            <a:endParaRPr lang="en-US" altLang="ko-KR" sz="1200" b="1" cap="none" spc="0" dirty="0">
              <a:ln/>
              <a:solidFill>
                <a:schemeClr val="accent1"/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25571" y="5664954"/>
            <a:ext cx="38924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cap="none" spc="0" dirty="0" smtClean="0">
                <a:ln/>
                <a:solidFill>
                  <a:srgbClr val="002060"/>
                </a:solidFill>
                <a:effectLst/>
              </a:rPr>
              <a:t>Teddy</a:t>
            </a:r>
          </a:p>
          <a:p>
            <a:pPr algn="ctr"/>
            <a:r>
              <a:rPr lang="ko-KR" altLang="en-US" sz="1200" b="1" dirty="0" smtClean="0">
                <a:ln/>
                <a:solidFill>
                  <a:srgbClr val="002060"/>
                </a:solidFill>
              </a:rPr>
              <a:t>일정 시간 동안 상대 팀은 영역을 넓힐 수 </a:t>
            </a:r>
            <a:r>
              <a:rPr lang="ko-KR" altLang="en-US" sz="1200" b="1" dirty="0" err="1" smtClean="0">
                <a:ln/>
                <a:solidFill>
                  <a:srgbClr val="002060"/>
                </a:solidFill>
              </a:rPr>
              <a:t>없게됩니다</a:t>
            </a:r>
            <a:r>
              <a:rPr lang="en-US" altLang="ko-KR" sz="1200" b="1" dirty="0" smtClean="0">
                <a:ln/>
                <a:solidFill>
                  <a:srgbClr val="002060"/>
                </a:solidFill>
              </a:rPr>
              <a:t>.</a:t>
            </a:r>
            <a:endParaRPr lang="en-US" altLang="ko-KR" sz="12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9342" y="4108753"/>
            <a:ext cx="29049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1200" b="1" dirty="0" smtClean="0">
                <a:ln/>
              </a:rPr>
              <a:t>Knight</a:t>
            </a:r>
          </a:p>
          <a:p>
            <a:pPr algn="ctr"/>
            <a:r>
              <a:rPr lang="ko-KR" altLang="en-US" sz="1200" b="1" dirty="0" smtClean="0">
                <a:ln/>
              </a:rPr>
              <a:t>일정 시간 동안 얻은 영역은 </a:t>
            </a:r>
            <a:endParaRPr lang="en-US" altLang="ko-KR" sz="1200" b="1" dirty="0" smtClean="0">
              <a:ln/>
            </a:endParaRPr>
          </a:p>
          <a:p>
            <a:pPr algn="ctr"/>
            <a:r>
              <a:rPr lang="ko-KR" altLang="en-US" sz="1200" b="1" dirty="0" smtClean="0">
                <a:ln/>
              </a:rPr>
              <a:t>고유한 영역이 되어 변경되지 않습니다</a:t>
            </a:r>
            <a:r>
              <a:rPr lang="en-US" altLang="ko-KR" sz="1200" b="1" dirty="0" smtClean="0">
                <a:ln/>
              </a:rPr>
              <a:t>.</a:t>
            </a:r>
            <a:endParaRPr lang="en-US" altLang="ko-KR" sz="1200" b="1" cap="none" spc="0" dirty="0">
              <a:ln/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61535" y="5929485"/>
            <a:ext cx="1221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9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Corbel</vt:lpstr>
      <vt:lpstr>Office 테마</vt:lpstr>
      <vt:lpstr>기본</vt:lpstr>
      <vt:lpstr>PowerPoint 프레젠테이션</vt:lpstr>
      <vt:lpstr>Rule</vt:lpstr>
      <vt:lpstr>Item</vt:lpstr>
      <vt:lpstr>Skill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ino</dc:creator>
  <cp:lastModifiedBy>ino</cp:lastModifiedBy>
  <cp:revision>14</cp:revision>
  <dcterms:created xsi:type="dcterms:W3CDTF">2016-08-28T12:48:42Z</dcterms:created>
  <dcterms:modified xsi:type="dcterms:W3CDTF">2016-08-28T15:10:59Z</dcterms:modified>
</cp:coreProperties>
</file>