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310" r:id="rId4"/>
    <p:sldId id="312" r:id="rId5"/>
    <p:sldId id="315" r:id="rId6"/>
    <p:sldId id="314" r:id="rId7"/>
    <p:sldId id="316" r:id="rId8"/>
    <p:sldId id="318" r:id="rId9"/>
    <p:sldId id="320" r:id="rId10"/>
    <p:sldId id="319" r:id="rId11"/>
    <p:sldId id="321" r:id="rId12"/>
    <p:sldId id="31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7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1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2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86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27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47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31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2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30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176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9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219CDAE-D698-4209-86B8-FC9F215F67D4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7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081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4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6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1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8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4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4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0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81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219CDAE-D698-4209-86B8-FC9F215F67D4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1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C10F5-C481-4D30-8A1E-2B6AD68F4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57209"/>
            <a:ext cx="8991600" cy="1150783"/>
          </a:xfrm>
        </p:spPr>
        <p:txBody>
          <a:bodyPr/>
          <a:lstStyle/>
          <a:p>
            <a:r>
              <a:rPr lang="ko-KR" altLang="en-US" dirty="0" err="1"/>
              <a:t>텐서플로에서</a:t>
            </a:r>
            <a:r>
              <a:rPr lang="ko-KR" altLang="en-US" dirty="0"/>
              <a:t> 데이터 적재와 전처리하기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755ECC-4D75-487D-8CA6-47FFA5358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25399"/>
            <a:ext cx="6801612" cy="1239894"/>
          </a:xfrm>
        </p:spPr>
        <p:txBody>
          <a:bodyPr/>
          <a:lstStyle/>
          <a:p>
            <a:r>
              <a:rPr lang="ko-KR" altLang="en-US" dirty="0"/>
              <a:t>정인호</a:t>
            </a:r>
          </a:p>
        </p:txBody>
      </p:sp>
    </p:spTree>
    <p:extLst>
      <p:ext uri="{BB962C8B-B14F-4D97-AF65-F5344CB8AC3E}">
        <p14:creationId xmlns:p14="http://schemas.microsoft.com/office/powerpoint/2010/main" val="135657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2" y="81049"/>
            <a:ext cx="13901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TF </a:t>
            </a: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변환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D3374B3-C4D0-4DEB-9818-356D98FCA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311"/>
            <a:ext cx="8637481" cy="3241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9196FE-90FD-4340-8562-B4FBDB5DFAB5}"/>
              </a:ext>
            </a:extLst>
          </p:cNvPr>
          <p:cNvSpPr txBox="1"/>
          <p:nvPr/>
        </p:nvSpPr>
        <p:spPr>
          <a:xfrm>
            <a:off x="299102" y="5537675"/>
            <a:ext cx="450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계산에 필요한 통계량 상수 존재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 err="1"/>
              <a:t>이식성</a:t>
            </a:r>
            <a:r>
              <a:rPr lang="ko-KR" altLang="en-US" dirty="0"/>
              <a:t> 매우 좋음</a:t>
            </a:r>
          </a:p>
        </p:txBody>
      </p:sp>
    </p:spTree>
    <p:extLst>
      <p:ext uri="{BB962C8B-B14F-4D97-AF65-F5344CB8AC3E}">
        <p14:creationId xmlns:p14="http://schemas.microsoft.com/office/powerpoint/2010/main" val="322028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D5345-83C6-48FA-9765-08732631BF47}"/>
              </a:ext>
            </a:extLst>
          </p:cNvPr>
          <p:cNvSpPr txBox="1"/>
          <p:nvPr/>
        </p:nvSpPr>
        <p:spPr>
          <a:xfrm>
            <a:off x="4483551" y="3116147"/>
            <a:ext cx="3583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b="1" dirty="0"/>
              <a:t>Q &amp; A</a:t>
            </a:r>
            <a:endParaRPr lang="ko-KR" altLang="en-US" sz="9000" b="1" dirty="0"/>
          </a:p>
        </p:txBody>
      </p:sp>
    </p:spTree>
    <p:extLst>
      <p:ext uri="{BB962C8B-B14F-4D97-AF65-F5344CB8AC3E}">
        <p14:creationId xmlns:p14="http://schemas.microsoft.com/office/powerpoint/2010/main" val="12375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2" y="81049"/>
            <a:ext cx="15520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Data API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sp>
        <p:nvSpPr>
          <p:cNvPr id="67" name="TextBox 6">
            <a:extLst>
              <a:ext uri="{FF2B5EF4-FFF2-40B4-BE49-F238E27FC236}">
                <a16:creationId xmlns:a16="http://schemas.microsoft.com/office/drawing/2014/main" id="{597C3639-F162-4787-9B49-DE0D0DB7AD94}"/>
              </a:ext>
            </a:extLst>
          </p:cNvPr>
          <p:cNvSpPr txBox="1"/>
          <p:nvPr/>
        </p:nvSpPr>
        <p:spPr>
          <a:xfrm>
            <a:off x="212593" y="633654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spc="-150" dirty="0">
                <a:solidFill>
                  <a:schemeClr val="accent4"/>
                </a:solidFill>
              </a:rPr>
              <a:t>여러가지 </a:t>
            </a:r>
            <a:r>
              <a:rPr lang="en-US" altLang="ko-KR" sz="1400" spc="-150" dirty="0">
                <a:solidFill>
                  <a:schemeClr val="accent4"/>
                </a:solidFill>
              </a:rPr>
              <a:t>method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A91179DD-7551-4D0D-8AF9-C96C6EA0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" y="1008299"/>
            <a:ext cx="5044148" cy="56386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19EB84-EAAC-4869-8097-8AF1B6219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9795"/>
            <a:ext cx="5275871" cy="168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8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2" y="81049"/>
            <a:ext cx="15520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Data API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sp>
        <p:nvSpPr>
          <p:cNvPr id="67" name="TextBox 6">
            <a:extLst>
              <a:ext uri="{FF2B5EF4-FFF2-40B4-BE49-F238E27FC236}">
                <a16:creationId xmlns:a16="http://schemas.microsoft.com/office/drawing/2014/main" id="{597C3639-F162-4787-9B49-DE0D0DB7AD94}"/>
              </a:ext>
            </a:extLst>
          </p:cNvPr>
          <p:cNvSpPr txBox="1"/>
          <p:nvPr/>
        </p:nvSpPr>
        <p:spPr>
          <a:xfrm>
            <a:off x="212593" y="633654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spc="-150" dirty="0">
                <a:solidFill>
                  <a:schemeClr val="accent4"/>
                </a:solidFill>
              </a:rPr>
              <a:t>여러가지 </a:t>
            </a:r>
            <a:r>
              <a:rPr lang="en-US" altLang="ko-KR" sz="1400" spc="-150" dirty="0">
                <a:solidFill>
                  <a:schemeClr val="accent4"/>
                </a:solidFill>
              </a:rPr>
              <a:t>method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5BE6A48-99A0-47FE-BE3A-2B1C6A179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" y="1008299"/>
            <a:ext cx="6449325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4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2" y="81049"/>
            <a:ext cx="2095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Data S</a:t>
            </a:r>
            <a:r>
              <a:rPr lang="en-US" altLang="ko-KR" sz="3000" spc="-150" dirty="0" err="1">
                <a:solidFill>
                  <a:srgbClr val="5F5E58"/>
                </a:solidFill>
                <a:latin typeface="나눔스퀘어라운드 Regular"/>
                <a:ea typeface="+mj-ea"/>
              </a:rPr>
              <a:t>huffle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CCE0FA5-4641-43DD-ADAE-ADF5081D4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5315"/>
            <a:ext cx="6683969" cy="23366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06B58A-A018-421E-818C-969D946CC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727" y="3592707"/>
            <a:ext cx="4338791" cy="3252506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F85AFF2-8B16-41FE-9E87-51D52D601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5" y="1008300"/>
            <a:ext cx="3170219" cy="237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9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2" y="81049"/>
            <a:ext cx="3198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Data Preprocessing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8617C7E-BA21-4593-B19C-99C3FE081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998"/>
            <a:ext cx="4862557" cy="1798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BD5754-42DD-4D0B-8DE3-905C8428D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258217"/>
            <a:ext cx="6858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2" y="81049"/>
            <a:ext cx="3198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Data Preprocessing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54B1D-F5DD-4B8E-8F7D-33B740055F55}"/>
              </a:ext>
            </a:extLst>
          </p:cNvPr>
          <p:cNvSpPr txBox="1"/>
          <p:nvPr/>
        </p:nvSpPr>
        <p:spPr>
          <a:xfrm>
            <a:off x="63482" y="503254"/>
            <a:ext cx="119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50" dirty="0">
                <a:solidFill>
                  <a:schemeClr val="accent4"/>
                </a:solidFill>
              </a:rPr>
              <a:t>prefetch</a:t>
            </a:r>
            <a:endParaRPr lang="ko-KR" altLang="en-US" sz="2000" spc="-150" dirty="0">
              <a:solidFill>
                <a:schemeClr val="accent4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EE4389-AF8F-4B6C-81B6-9444B0665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230" y="1832261"/>
            <a:ext cx="4632770" cy="35003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20C17B-06A4-4A67-83E4-EFD2C228D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" y="1325569"/>
            <a:ext cx="6858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1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2" y="81049"/>
            <a:ext cx="2594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Standardization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1488CEA-2050-4530-ABFD-B5755EB56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1172"/>
            <a:ext cx="7648164" cy="2760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478AE8-C5FD-4441-8F47-75243BCFD343}"/>
              </a:ext>
            </a:extLst>
          </p:cNvPr>
          <p:cNvSpPr txBox="1"/>
          <p:nvPr/>
        </p:nvSpPr>
        <p:spPr>
          <a:xfrm>
            <a:off x="-63482" y="1298889"/>
            <a:ext cx="41569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데이터 적재할 때 동적으로 </a:t>
            </a:r>
            <a:r>
              <a:rPr lang="ko-KR" altLang="en-US" sz="2000" dirty="0" err="1"/>
              <a:t>전처리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algn="ctr"/>
            <a:r>
              <a:rPr lang="en-US" altLang="ko-KR" sz="2800" dirty="0"/>
              <a:t>or </a:t>
            </a:r>
          </a:p>
          <a:p>
            <a:r>
              <a:rPr lang="ko-KR" altLang="en-US" sz="2000" dirty="0" err="1"/>
              <a:t>전처리</a:t>
            </a:r>
            <a:r>
              <a:rPr lang="ko-KR" altLang="en-US" sz="2000" dirty="0"/>
              <a:t> 층을 모델에 직접 포함</a:t>
            </a:r>
          </a:p>
        </p:txBody>
      </p:sp>
    </p:spTree>
    <p:extLst>
      <p:ext uri="{BB962C8B-B14F-4D97-AF65-F5344CB8AC3E}">
        <p14:creationId xmlns:p14="http://schemas.microsoft.com/office/powerpoint/2010/main" val="194644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2" y="81049"/>
            <a:ext cx="3339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범주형 특성 인코딩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54B1D-F5DD-4B8E-8F7D-33B740055F55}"/>
              </a:ext>
            </a:extLst>
          </p:cNvPr>
          <p:cNvSpPr txBox="1"/>
          <p:nvPr/>
        </p:nvSpPr>
        <p:spPr>
          <a:xfrm>
            <a:off x="96039" y="548472"/>
            <a:ext cx="1637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pc="-150" dirty="0">
                <a:solidFill>
                  <a:schemeClr val="accent4"/>
                </a:solidFill>
              </a:rPr>
              <a:t>원</a:t>
            </a:r>
            <a:r>
              <a:rPr lang="en-US" altLang="ko-KR" sz="2000" spc="-150" dirty="0">
                <a:solidFill>
                  <a:schemeClr val="accent4"/>
                </a:solidFill>
              </a:rPr>
              <a:t>-</a:t>
            </a:r>
            <a:r>
              <a:rPr lang="ko-KR" altLang="en-US" sz="2000" spc="-150" dirty="0">
                <a:solidFill>
                  <a:schemeClr val="accent4"/>
                </a:solidFill>
              </a:rPr>
              <a:t>핫 벡터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0D17730-9092-4B6B-A739-08753B0D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470"/>
            <a:ext cx="6925642" cy="1371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872538-A35A-46AD-8B14-F5AA0908DDC4}"/>
              </a:ext>
            </a:extLst>
          </p:cNvPr>
          <p:cNvSpPr txBox="1"/>
          <p:nvPr/>
        </p:nvSpPr>
        <p:spPr>
          <a:xfrm>
            <a:off x="0" y="2700377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Q.</a:t>
            </a:r>
            <a:r>
              <a:rPr lang="ko-KR" altLang="en-US" dirty="0"/>
              <a:t> </a:t>
            </a:r>
            <a:r>
              <a:rPr lang="en-US" altLang="ko-KR" dirty="0" err="1"/>
              <a:t>Oov</a:t>
            </a:r>
            <a:r>
              <a:rPr lang="ko-KR" altLang="en-US" dirty="0"/>
              <a:t> 버킷 사용하는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4416FDA-6508-4AEB-ADEC-807E0FB3A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562"/>
            <a:ext cx="7421011" cy="1505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F71667-1973-40E6-AF4C-A357FE6DDB7F}"/>
              </a:ext>
            </a:extLst>
          </p:cNvPr>
          <p:cNvSpPr txBox="1"/>
          <p:nvPr/>
        </p:nvSpPr>
        <p:spPr>
          <a:xfrm>
            <a:off x="0" y="4345230"/>
            <a:ext cx="327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Keras.layers.TextVectorization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52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2" y="81049"/>
            <a:ext cx="3339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범주형 특성 인코딩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54B1D-F5DD-4B8E-8F7D-33B740055F55}"/>
              </a:ext>
            </a:extLst>
          </p:cNvPr>
          <p:cNvSpPr txBox="1"/>
          <p:nvPr/>
        </p:nvSpPr>
        <p:spPr>
          <a:xfrm>
            <a:off x="96039" y="548472"/>
            <a:ext cx="1637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pc="-150" dirty="0">
                <a:solidFill>
                  <a:schemeClr val="accent4"/>
                </a:solidFill>
              </a:rPr>
              <a:t>단어 </a:t>
            </a:r>
            <a:r>
              <a:rPr lang="ko-KR" altLang="en-US" sz="2000" spc="-150" dirty="0" err="1">
                <a:solidFill>
                  <a:schemeClr val="accent4"/>
                </a:solidFill>
              </a:rPr>
              <a:t>임베딩</a:t>
            </a:r>
            <a:endParaRPr lang="ko-KR" altLang="en-US" sz="2000" spc="-150" dirty="0">
              <a:solidFill>
                <a:schemeClr val="accent4"/>
              </a:solidFill>
            </a:endParaRPr>
          </a:p>
        </p:txBody>
      </p:sp>
      <p:pic>
        <p:nvPicPr>
          <p:cNvPr id="16" name="그림 15" descr="지도이(가) 표시된 사진&#10;&#10;자동 생성된 설명">
            <a:extLst>
              <a:ext uri="{FF2B5EF4-FFF2-40B4-BE49-F238E27FC236}">
                <a16:creationId xmlns:a16="http://schemas.microsoft.com/office/drawing/2014/main" id="{46571F35-3B32-4577-8243-52407BC15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470"/>
            <a:ext cx="9562744" cy="4426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8EE61C-8824-4B0A-AAD7-0E8C96DD9752}"/>
              </a:ext>
            </a:extLst>
          </p:cNvPr>
          <p:cNvSpPr txBox="1"/>
          <p:nvPr/>
        </p:nvSpPr>
        <p:spPr>
          <a:xfrm>
            <a:off x="96039" y="6058968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Q. </a:t>
            </a:r>
            <a:r>
              <a:rPr lang="ko-KR" altLang="en-US" dirty="0"/>
              <a:t>훈련 비용 관점에서 원</a:t>
            </a:r>
            <a:r>
              <a:rPr lang="en-US" altLang="ko-KR" dirty="0"/>
              <a:t>-</a:t>
            </a:r>
            <a:r>
              <a:rPr lang="ko-KR" altLang="en-US" dirty="0"/>
              <a:t>핫 인코딩 </a:t>
            </a:r>
            <a:r>
              <a:rPr lang="en-US" altLang="ko-KR" dirty="0"/>
              <a:t>vs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6180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82</Words>
  <Application>Microsoft Office PowerPoint</Application>
  <PresentationFormat>와이드스크린</PresentationFormat>
  <Paragraphs>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나눔스퀘어라운드 Regular</vt:lpstr>
      <vt:lpstr>Arial</vt:lpstr>
      <vt:lpstr>Gill Sans MT</vt:lpstr>
      <vt:lpstr>1_Office 테마</vt:lpstr>
      <vt:lpstr>소포</vt:lpstr>
      <vt:lpstr>텐서플로에서 데이터 적재와 전처리하기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inhonanananna@gmail.com</dc:creator>
  <cp:lastModifiedBy>inhonanananna@gmail.com</cp:lastModifiedBy>
  <cp:revision>2</cp:revision>
  <dcterms:created xsi:type="dcterms:W3CDTF">2021-08-21T08:32:16Z</dcterms:created>
  <dcterms:modified xsi:type="dcterms:W3CDTF">2021-08-21T13:17:54Z</dcterms:modified>
</cp:coreProperties>
</file>