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98" r:id="rId1"/>
  </p:sldMasterIdLst>
  <p:notesMasterIdLst>
    <p:notesMasterId r:id="rId5"/>
  </p:notesMasterIdLst>
  <p:sldIdLst>
    <p:sldId id="268" r:id="rId2"/>
    <p:sldId id="278" r:id="rId3"/>
    <p:sldId id="280" r:id="rId4"/>
  </p:sldIdLst>
  <p:sldSz cx="9906000" cy="6858000" type="A4"/>
  <p:notesSz cx="6858000" cy="9144000"/>
  <p:embeddedFontLst>
    <p:embeddedFont>
      <p:font typeface="Aharoni" panose="02010803020104030203" pitchFamily="2" charset="-79"/>
      <p:bold r:id="rId6"/>
    </p:embeddedFont>
    <p:embeddedFont>
      <p:font typeface="Arial Nova Cond" panose="020B0506020202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HY헤드라인M" panose="02030600000101010101" pitchFamily="18" charset="-127"/>
      <p:regular r:id="rId17"/>
    </p:embeddedFont>
    <p:embeddedFont>
      <p:font typeface="Wingdings 2" panose="05020102010507070707" pitchFamily="18" charset="2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서울한강 장체L" panose="02020503020101020101" pitchFamily="18" charset="-127"/>
      <p:regular r:id="rId21"/>
    </p:embeddedFont>
    <p:embeddedFont>
      <p:font typeface="서울한강체 B" panose="02020503020101020101" pitchFamily="18" charset="-127"/>
      <p:regular r:id="rId22"/>
    </p:embeddedFont>
    <p:embeddedFont>
      <p:font typeface="서울한강체 L" panose="02020503020101020101" pitchFamily="18" charset="-127"/>
      <p:regular r:id="rId23"/>
    </p:embeddedFont>
    <p:embeddedFont>
      <p:font typeface="서울한강체 M" panose="02020503020101020101" pitchFamily="18" charset="-127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B1A32A-F167-48E5-A822-0CDC56DDBEDD}" v="11" dt="2020-11-04T02:07:16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5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ho Byun" userId="0aca278f87697625" providerId="LiveId" clId="{AFDA9A08-F816-49AF-9520-344BCB724E8B}"/>
    <pc:docChg chg="undo custSel mod addSld delSld modSld addMainMaster delMainMaster modMainMaster">
      <pc:chgData name="Inho Byun" userId="0aca278f87697625" providerId="LiveId" clId="{AFDA9A08-F816-49AF-9520-344BCB724E8B}" dt="2020-07-23T05:54:52.998" v="5812"/>
      <pc:docMkLst>
        <pc:docMk/>
      </pc:docMkLst>
      <pc:sldChg chg="modSp add del">
        <pc:chgData name="Inho Byun" userId="0aca278f87697625" providerId="LiveId" clId="{AFDA9A08-F816-49AF-9520-344BCB724E8B}" dt="2020-07-22T20:28:57.362" v="1548" actId="2696"/>
        <pc:sldMkLst>
          <pc:docMk/>
          <pc:sldMk cId="1137606087" sldId="256"/>
        </pc:sldMkLst>
        <pc:spChg chg="mod">
          <ac:chgData name="Inho Byun" userId="0aca278f87697625" providerId="LiveId" clId="{AFDA9A08-F816-49AF-9520-344BCB724E8B}" dt="2020-07-22T20:24:43.323" v="1476" actId="20577"/>
          <ac:spMkLst>
            <pc:docMk/>
            <pc:sldMk cId="1137606087" sldId="256"/>
            <ac:spMk id="2" creationId="{C2D37403-50FB-47B5-935B-5BD1DEEDF496}"/>
          </ac:spMkLst>
        </pc:spChg>
        <pc:spChg chg="mod">
          <ac:chgData name="Inho Byun" userId="0aca278f87697625" providerId="LiveId" clId="{AFDA9A08-F816-49AF-9520-344BCB724E8B}" dt="2020-07-22T20:19:30.420" v="1381" actId="20577"/>
          <ac:spMkLst>
            <pc:docMk/>
            <pc:sldMk cId="1137606087" sldId="256"/>
            <ac:spMk id="3" creationId="{C4B4A4D2-90E2-4F75-A319-C26292EB8791}"/>
          </ac:spMkLst>
        </pc:spChg>
      </pc:sldChg>
      <pc:sldChg chg="addSp delSp modSp add del mod setBg modClrScheme delDesignElem chgLayout">
        <pc:chgData name="Inho Byun" userId="0aca278f87697625" providerId="LiveId" clId="{AFDA9A08-F816-49AF-9520-344BCB724E8B}" dt="2020-07-13T02:56:19.542" v="272" actId="2696"/>
        <pc:sldMkLst>
          <pc:docMk/>
          <pc:sldMk cId="1651198056" sldId="256"/>
        </pc:sldMkLst>
        <pc:spChg chg="mod">
          <ac:chgData name="Inho Byun" userId="0aca278f87697625" providerId="LiveId" clId="{AFDA9A08-F816-49AF-9520-344BCB724E8B}" dt="2020-07-13T02:53:20.621" v="216" actId="20577"/>
          <ac:spMkLst>
            <pc:docMk/>
            <pc:sldMk cId="1651198056" sldId="256"/>
            <ac:spMk id="2" creationId="{F105901D-8FB2-433B-AB34-9FA5E2A3AB33}"/>
          </ac:spMkLst>
        </pc:spChg>
        <pc:spChg chg="mod">
          <ac:chgData name="Inho Byun" userId="0aca278f87697625" providerId="LiveId" clId="{AFDA9A08-F816-49AF-9520-344BCB724E8B}" dt="2020-07-13T02:55:11.058" v="271" actId="20577"/>
          <ac:spMkLst>
            <pc:docMk/>
            <pc:sldMk cId="1651198056" sldId="256"/>
            <ac:spMk id="3" creationId="{A081F66C-DB07-465C-B147-23F4CB513FCC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9" creationId="{BF9FFE17-DE95-4821-ACC1-B90C95449294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11" creationId="{03CF76AF-FF72-4430-A772-05840329020B}"/>
          </ac:spMkLst>
        </pc:spChg>
        <pc:spChg chg="add del">
          <ac:chgData name="Inho Byun" userId="0aca278f87697625" providerId="LiveId" clId="{AFDA9A08-F816-49AF-9520-344BCB724E8B}" dt="2020-07-13T02:48:46.914" v="2" actId="26606"/>
          <ac:spMkLst>
            <pc:docMk/>
            <pc:sldMk cId="1651198056" sldId="256"/>
            <ac:spMk id="13" creationId="{0B1C8180-2FDD-4202-8C45-4057CB1AB26F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1" creationId="{24EF3E42-675E-4E84-AA5A-E233060C0D3C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2" creationId="{0F3B65B4-B443-446A-9981-E6E89B0B75C1}"/>
          </ac:spMkLst>
        </pc:spChg>
        <pc:spChg chg="add del">
          <ac:chgData name="Inho Byun" userId="0aca278f87697625" providerId="LiveId" clId="{AFDA9A08-F816-49AF-9520-344BCB724E8B}" dt="2020-07-13T02:48:48.636" v="4" actId="26606"/>
          <ac:spMkLst>
            <pc:docMk/>
            <pc:sldMk cId="1651198056" sldId="256"/>
            <ac:spMk id="24" creationId="{A382C86F-FA5A-4A2F-86CC-0E1A2FB39EB9}"/>
          </ac:spMkLst>
        </pc:spChg>
        <pc:spChg chg="add del">
          <ac:chgData name="Inho Byun" userId="0aca278f87697625" providerId="LiveId" clId="{AFDA9A08-F816-49AF-9520-344BCB724E8B}" dt="2020-07-13T02:48:51.180" v="6" actId="26606"/>
          <ac:spMkLst>
            <pc:docMk/>
            <pc:sldMk cId="1651198056" sldId="256"/>
            <ac:spMk id="28" creationId="{C93D702E-F4E0-47FC-A74C-ECD9647A81AA}"/>
          </ac:spMkLst>
        </pc:spChg>
        <pc:spChg chg="add del">
          <ac:chgData name="Inho Byun" userId="0aca278f87697625" providerId="LiveId" clId="{AFDA9A08-F816-49AF-9520-344BCB724E8B}" dt="2020-07-13T02:48:54.233" v="8" actId="26606"/>
          <ac:spMkLst>
            <pc:docMk/>
            <pc:sldMk cId="1651198056" sldId="256"/>
            <ac:spMk id="31" creationId="{7A18C9FB-EC4C-4DAE-8F7D-C6E5AF607958}"/>
          </ac:spMkLst>
        </pc:spChg>
        <pc:spChg chg="add del">
          <ac:chgData name="Inho Byun" userId="0aca278f87697625" providerId="LiveId" clId="{AFDA9A08-F816-49AF-9520-344BCB724E8B}" dt="2020-07-13T02:48:54.233" v="8" actId="26606"/>
          <ac:spMkLst>
            <pc:docMk/>
            <pc:sldMk cId="1651198056" sldId="256"/>
            <ac:spMk id="33" creationId="{0ED8FC7E-742C-4B53-B6FF-F19F8EDA28B3}"/>
          </ac:spMkLst>
        </pc:spChg>
        <pc:spChg chg="add del">
          <ac:chgData name="Inho Byun" userId="0aca278f87697625" providerId="LiveId" clId="{AFDA9A08-F816-49AF-9520-344BCB724E8B}" dt="2020-07-13T02:49:12.643" v="10" actId="26606"/>
          <ac:spMkLst>
            <pc:docMk/>
            <pc:sldMk cId="1651198056" sldId="256"/>
            <ac:spMk id="36" creationId="{608EAA06-5488-416B-B2B2-E55213011012}"/>
          </ac:spMkLst>
        </pc:spChg>
        <pc:spChg chg="add del">
          <ac:chgData name="Inho Byun" userId="0aca278f87697625" providerId="LiveId" clId="{AFDA9A08-F816-49AF-9520-344BCB724E8B}" dt="2020-07-13T02:50:46.742" v="121"/>
          <ac:spMkLst>
            <pc:docMk/>
            <pc:sldMk cId="1651198056" sldId="256"/>
            <ac:spMk id="38" creationId="{2FDF0794-1B86-42B2-B8C7-F60123E638ED}"/>
          </ac:spMkLst>
        </pc:spChg>
        <pc:spChg chg="add del">
          <ac:chgData name="Inho Byun" userId="0aca278f87697625" providerId="LiveId" clId="{AFDA9A08-F816-49AF-9520-344BCB724E8B}" dt="2020-07-13T02:50:46.742" v="121"/>
          <ac:spMkLst>
            <pc:docMk/>
            <pc:sldMk cId="1651198056" sldId="256"/>
            <ac:spMk id="40" creationId="{EEFC1EB0-DB92-4E98-B3A9-0CD6FA5A8B62}"/>
          </ac:spMkLst>
        </pc:spChg>
        <pc:spChg chg="add del">
          <ac:chgData name="Inho Byun" userId="0aca278f87697625" providerId="LiveId" clId="{AFDA9A08-F816-49AF-9520-344BCB724E8B}" dt="2020-07-13T02:51:04.833" v="123" actId="26606"/>
          <ac:spMkLst>
            <pc:docMk/>
            <pc:sldMk cId="1651198056" sldId="256"/>
            <ac:spMk id="44" creationId="{5A59F003-E00A-43F9-91DC-CC54E3B87466}"/>
          </ac:spMkLst>
        </pc:spChg>
        <pc:spChg chg="add del">
          <ac:chgData name="Inho Byun" userId="0aca278f87697625" providerId="LiveId" clId="{AFDA9A08-F816-49AF-9520-344BCB724E8B}" dt="2020-07-13T02:51:04.833" v="123" actId="26606"/>
          <ac:spMkLst>
            <pc:docMk/>
            <pc:sldMk cId="1651198056" sldId="256"/>
            <ac:spMk id="46" creationId="{D74A4382-E3AD-430A-9A1F-DFA3E0E77A7D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48" creationId="{18D32C3D-8F76-4E99-BE56-0836CC38CC84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49" creationId="{0DBF1ABE-8590-450D-BB49-BDDCCF3EEA9E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50" creationId="{70766076-46F5-42D5-A773-2B3BEF2B8B74}"/>
          </ac:spMkLst>
        </pc:spChg>
        <pc:spChg chg="add del">
          <ac:chgData name="Inho Byun" userId="0aca278f87697625" providerId="LiveId" clId="{AFDA9A08-F816-49AF-9520-344BCB724E8B}" dt="2020-07-13T02:51:12.438" v="125" actId="26606"/>
          <ac:spMkLst>
            <pc:docMk/>
            <pc:sldMk cId="1651198056" sldId="256"/>
            <ac:spMk id="51" creationId="{96CB0275-66F1-4491-93B8-121D0C7176BF}"/>
          </ac:spMkLst>
        </pc:spChg>
        <pc:spChg chg="add del">
          <ac:chgData name="Inho Byun" userId="0aca278f87697625" providerId="LiveId" clId="{AFDA9A08-F816-49AF-9520-344BCB724E8B}" dt="2020-07-13T02:52:59.275" v="208" actId="26606"/>
          <ac:spMkLst>
            <pc:docMk/>
            <pc:sldMk cId="1651198056" sldId="256"/>
            <ac:spMk id="53" creationId="{4D896123-1B32-4CB1-B2ED-E34BBC26B423}"/>
          </ac:spMkLst>
        </pc:spChg>
        <pc:spChg chg="add del">
          <ac:chgData name="Inho Byun" userId="0aca278f87697625" providerId="LiveId" clId="{AFDA9A08-F816-49AF-9520-344BCB724E8B}" dt="2020-07-13T02:52:59.275" v="208" actId="26606"/>
          <ac:spMkLst>
            <pc:docMk/>
            <pc:sldMk cId="1651198056" sldId="256"/>
            <ac:spMk id="54" creationId="{1145F121-7DB3-4C20-B960-333CE2967F69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59" creationId="{B491604C-EE21-4D0A-8D56-927732E434B8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1" creationId="{7F39353F-589B-4D7F-87EC-D56C9C099E3C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3" creationId="{07D7F447-12C3-4CC9-B4EF-3C855E1A0C1E}"/>
          </ac:spMkLst>
        </pc:spChg>
        <pc:spChg chg="add del">
          <ac:chgData name="Inho Byun" userId="0aca278f87697625" providerId="LiveId" clId="{AFDA9A08-F816-49AF-9520-344BCB724E8B}" dt="2020-07-13T02:52:53.762" v="203" actId="26606"/>
          <ac:spMkLst>
            <pc:docMk/>
            <pc:sldMk cId="1651198056" sldId="256"/>
            <ac:spMk id="65" creationId="{4AA74EAB-FD76-4F40-A962-CEADC30542B5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1" creationId="{8CF1B1A9-81D7-475B-9773-FA69E2D6C2E1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2" creationId="{825938E3-FCDD-4147-B4EC-232316751F65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3" creationId="{9AA75596-FA3D-4A75-A3CB-443E14CBF572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4" creationId="{FF5FBB9B-488E-47BA-9CA3-8CC9C7D1577C}"/>
          </ac:spMkLst>
        </pc:spChg>
        <pc:spChg chg="add del">
          <ac:chgData name="Inho Byun" userId="0aca278f87697625" providerId="LiveId" clId="{AFDA9A08-F816-49AF-9520-344BCB724E8B}" dt="2020-07-13T02:52:56.843" v="205" actId="26606"/>
          <ac:spMkLst>
            <pc:docMk/>
            <pc:sldMk cId="1651198056" sldId="256"/>
            <ac:spMk id="75" creationId="{E3574FE0-C6E5-4148-8CC5-56169A790A66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7" creationId="{BF9FFE17-DE95-4821-ACC1-B90C95449294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8" creationId="{03CF76AF-FF72-4430-A772-05840329020B}"/>
          </ac:spMkLst>
        </pc:spChg>
        <pc:spChg chg="add del">
          <ac:chgData name="Inho Byun" userId="0aca278f87697625" providerId="LiveId" clId="{AFDA9A08-F816-49AF-9520-344BCB724E8B}" dt="2020-07-13T02:52:59.258" v="207" actId="26606"/>
          <ac:spMkLst>
            <pc:docMk/>
            <pc:sldMk cId="1651198056" sldId="256"/>
            <ac:spMk id="79" creationId="{0B1C8180-2FDD-4202-8C45-4057CB1AB26F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4" creationId="{0DBF1ABE-8590-450D-BB49-BDDCCF3EEA9E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5" creationId="{391F8D69-709A-4575-A393-B4C26481AF3B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6" creationId="{C87A50C4-1191-461A-9E09-C8057F2AF01F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7" creationId="{BC87DA9F-8DB2-4D48-8716-A928FBB8A5D2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8" creationId="{195EA065-AC5D-431D-927E-87FF05884866}"/>
          </ac:spMkLst>
        </pc:spChg>
        <pc:spChg chg="add del">
          <ac:chgData name="Inho Byun" userId="0aca278f87697625" providerId="LiveId" clId="{AFDA9A08-F816-49AF-9520-344BCB724E8B}" dt="2020-07-13T02:53:03.957" v="210"/>
          <ac:spMkLst>
            <pc:docMk/>
            <pc:sldMk cId="1651198056" sldId="256"/>
            <ac:spMk id="89" creationId="{46934B3C-D73F-4CD0-95B1-0244D662D1C7}"/>
          </ac:spMkLst>
        </pc:spChg>
        <pc:picChg chg="add del">
          <ac:chgData name="Inho Byun" userId="0aca278f87697625" providerId="LiveId" clId="{AFDA9A08-F816-49AF-9520-344BCB724E8B}" dt="2020-07-13T02:48:46.914" v="2" actId="26606"/>
          <ac:picMkLst>
            <pc:docMk/>
            <pc:sldMk cId="1651198056" sldId="256"/>
            <ac:picMk id="4" creationId="{AC31968D-1F95-437F-B822-E1ED202970B1}"/>
          </ac:picMkLst>
        </pc:picChg>
        <pc:picChg chg="add del">
          <ac:chgData name="Inho Byun" userId="0aca278f87697625" providerId="LiveId" clId="{AFDA9A08-F816-49AF-9520-344BCB724E8B}" dt="2020-07-13T02:48:48.636" v="4" actId="26606"/>
          <ac:picMkLst>
            <pc:docMk/>
            <pc:sldMk cId="1651198056" sldId="256"/>
            <ac:picMk id="23" creationId="{D4920F4F-A68A-4052-BBB1-DE227084C021}"/>
          </ac:picMkLst>
        </pc:picChg>
        <pc:picChg chg="add del">
          <ac:chgData name="Inho Byun" userId="0aca278f87697625" providerId="LiveId" clId="{AFDA9A08-F816-49AF-9520-344BCB724E8B}" dt="2020-07-13T02:48:51.180" v="6" actId="26606"/>
          <ac:picMkLst>
            <pc:docMk/>
            <pc:sldMk cId="1651198056" sldId="256"/>
            <ac:picMk id="29" creationId="{82C82E4A-4516-4C46-84EB-50C5009B0686}"/>
          </ac:picMkLst>
        </pc:picChg>
        <pc:picChg chg="add del">
          <ac:chgData name="Inho Byun" userId="0aca278f87697625" providerId="LiveId" clId="{AFDA9A08-F816-49AF-9520-344BCB724E8B}" dt="2020-07-13T02:48:54.233" v="8" actId="26606"/>
          <ac:picMkLst>
            <pc:docMk/>
            <pc:sldMk cId="1651198056" sldId="256"/>
            <ac:picMk id="32" creationId="{0DA1E2FE-9A9C-44D3-A05F-D2C1454B2C8D}"/>
          </ac:picMkLst>
        </pc:picChg>
        <pc:picChg chg="add del">
          <ac:chgData name="Inho Byun" userId="0aca278f87697625" providerId="LiveId" clId="{AFDA9A08-F816-49AF-9520-344BCB724E8B}" dt="2020-07-13T02:49:12.643" v="10" actId="26606"/>
          <ac:picMkLst>
            <pc:docMk/>
            <pc:sldMk cId="1651198056" sldId="256"/>
            <ac:picMk id="35" creationId="{70D576F0-329F-4617-9599-52A3C8D727C0}"/>
          </ac:picMkLst>
        </pc:picChg>
        <pc:picChg chg="add mod ord">
          <ac:chgData name="Inho Byun" userId="0aca278f87697625" providerId="LiveId" clId="{AFDA9A08-F816-49AF-9520-344BCB724E8B}" dt="2020-07-13T02:52:59.275" v="208" actId="26606"/>
          <ac:picMkLst>
            <pc:docMk/>
            <pc:sldMk cId="1651198056" sldId="256"/>
            <ac:picMk id="39" creationId="{448C0735-4846-4CB4-9614-D221B4FEA316}"/>
          </ac:picMkLst>
        </pc:pic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5" creationId="{D6E86CC6-13EA-4A88-86AD-CF27BF52CC95}"/>
          </ac:cxnSpMkLst>
        </pc:cxn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7" creationId="{3F80B441-4F7D-4B40-8A13-FED03A1F3A16}"/>
          </ac:cxnSpMkLst>
        </pc:cxnChg>
        <pc:cxnChg chg="add del">
          <ac:chgData name="Inho Byun" userId="0aca278f87697625" providerId="LiveId" clId="{AFDA9A08-F816-49AF-9520-344BCB724E8B}" dt="2020-07-13T02:48:46.914" v="2" actId="26606"/>
          <ac:cxnSpMkLst>
            <pc:docMk/>
            <pc:sldMk cId="1651198056" sldId="256"/>
            <ac:cxnSpMk id="19" creationId="{70C7FD1A-44B1-4E4C-B0C9-A8103DCCDCC2}"/>
          </ac:cxnSpMkLst>
        </pc:cxnChg>
        <pc:cxnChg chg="add del">
          <ac:chgData name="Inho Byun" userId="0aca278f87697625" providerId="LiveId" clId="{AFDA9A08-F816-49AF-9520-344BCB724E8B}" dt="2020-07-13T02:48:48.636" v="4" actId="26606"/>
          <ac:cxnSpMkLst>
            <pc:docMk/>
            <pc:sldMk cId="1651198056" sldId="256"/>
            <ac:cxnSpMk id="25" creationId="{FD6C387B-06BE-490B-A22D-8EA8A67AA87E}"/>
          </ac:cxnSpMkLst>
        </pc:cxnChg>
        <pc:cxnChg chg="add del">
          <ac:chgData name="Inho Byun" userId="0aca278f87697625" providerId="LiveId" clId="{AFDA9A08-F816-49AF-9520-344BCB724E8B}" dt="2020-07-13T02:48:48.636" v="4" actId="26606"/>
          <ac:cxnSpMkLst>
            <pc:docMk/>
            <pc:sldMk cId="1651198056" sldId="256"/>
            <ac:cxnSpMk id="26" creationId="{94DCE841-D2A0-408E-8F2F-990D0105E2FE}"/>
          </ac:cxnSpMkLst>
        </pc:cxnChg>
        <pc:cxnChg chg="add del">
          <ac:chgData name="Inho Byun" userId="0aca278f87697625" providerId="LiveId" clId="{AFDA9A08-F816-49AF-9520-344BCB724E8B}" dt="2020-07-13T02:50:46.742" v="121"/>
          <ac:cxnSpMkLst>
            <pc:docMk/>
            <pc:sldMk cId="1651198056" sldId="256"/>
            <ac:cxnSpMk id="41" creationId="{96D07482-83A3-4451-943C-B46961082957}"/>
          </ac:cxnSpMkLst>
        </pc:cxnChg>
        <pc:cxnChg chg="add del">
          <ac:chgData name="Inho Byun" userId="0aca278f87697625" providerId="LiveId" clId="{AFDA9A08-F816-49AF-9520-344BCB724E8B}" dt="2020-07-13T02:52:53.762" v="203" actId="26606"/>
          <ac:cxnSpMkLst>
            <pc:docMk/>
            <pc:sldMk cId="1651198056" sldId="256"/>
            <ac:cxnSpMk id="67" creationId="{7CE57391-2C1D-432D-BFC8-736FCA729B03}"/>
          </ac:cxnSpMkLst>
        </pc:cxnChg>
        <pc:cxnChg chg="add del">
          <ac:chgData name="Inho Byun" userId="0aca278f87697625" providerId="LiveId" clId="{AFDA9A08-F816-49AF-9520-344BCB724E8B}" dt="2020-07-13T02:52:53.762" v="203" actId="26606"/>
          <ac:cxnSpMkLst>
            <pc:docMk/>
            <pc:sldMk cId="1651198056" sldId="256"/>
            <ac:cxnSpMk id="69" creationId="{93755B93-EFDE-45FB-AB49-08D045340AE0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0" creationId="{D6E86CC6-13EA-4A88-86AD-CF27BF52CC95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1" creationId="{3F80B441-4F7D-4B40-8A13-FED03A1F3A16}"/>
          </ac:cxnSpMkLst>
        </pc:cxnChg>
        <pc:cxnChg chg="add del">
          <ac:chgData name="Inho Byun" userId="0aca278f87697625" providerId="LiveId" clId="{AFDA9A08-F816-49AF-9520-344BCB724E8B}" dt="2020-07-13T02:52:59.258" v="207" actId="26606"/>
          <ac:cxnSpMkLst>
            <pc:docMk/>
            <pc:sldMk cId="1651198056" sldId="256"/>
            <ac:cxnSpMk id="82" creationId="{70C7FD1A-44B1-4E4C-B0C9-A8103DCCDCC2}"/>
          </ac:cxnSpMkLst>
        </pc:cxnChg>
      </pc:sldChg>
      <pc:sldChg chg="addSp delSp modSp add">
        <pc:chgData name="Inho Byun" userId="0aca278f87697625" providerId="LiveId" clId="{AFDA9A08-F816-49AF-9520-344BCB724E8B}" dt="2020-07-23T05:54:52.998" v="5812"/>
        <pc:sldMkLst>
          <pc:docMk/>
          <pc:sldMk cId="3716573231" sldId="257"/>
        </pc:sldMkLst>
        <pc:spChg chg="del mod">
          <ac:chgData name="Inho Byun" userId="0aca278f87697625" providerId="LiveId" clId="{AFDA9A08-F816-49AF-9520-344BCB724E8B}" dt="2020-07-22T19:45:45.183" v="703"/>
          <ac:spMkLst>
            <pc:docMk/>
            <pc:sldMk cId="3716573231" sldId="257"/>
            <ac:spMk id="2" creationId="{493F9F48-6E50-4153-BE11-6AAB29A838C3}"/>
          </ac:spMkLst>
        </pc:spChg>
        <pc:spChg chg="add del mod">
          <ac:chgData name="Inho Byun" userId="0aca278f87697625" providerId="LiveId" clId="{AFDA9A08-F816-49AF-9520-344BCB724E8B}" dt="2020-07-22T19:53:17.281" v="770"/>
          <ac:spMkLst>
            <pc:docMk/>
            <pc:sldMk cId="3716573231" sldId="257"/>
            <ac:spMk id="3" creationId="{70DAE335-FDB0-49BD-BBA3-C23D7B2B7267}"/>
          </ac:spMkLst>
        </pc:spChg>
        <pc:spChg chg="add del mod">
          <ac:chgData name="Inho Byun" userId="0aca278f87697625" providerId="LiveId" clId="{AFDA9A08-F816-49AF-9520-344BCB724E8B}" dt="2020-07-22T19:59:21.452" v="924"/>
          <ac:spMkLst>
            <pc:docMk/>
            <pc:sldMk cId="3716573231" sldId="257"/>
            <ac:spMk id="4" creationId="{E3E39CF0-D408-4633-8B6C-EDA68C1F0FBF}"/>
          </ac:spMkLst>
        </pc:spChg>
        <pc:spChg chg="add del mod">
          <ac:chgData name="Inho Byun" userId="0aca278f87697625" providerId="LiveId" clId="{AFDA9A08-F816-49AF-9520-344BCB724E8B}" dt="2020-07-22T19:59:21.452" v="924"/>
          <ac:spMkLst>
            <pc:docMk/>
            <pc:sldMk cId="3716573231" sldId="257"/>
            <ac:spMk id="5" creationId="{C7FA016F-9F4C-463D-95DC-F67A03497260}"/>
          </ac:spMkLst>
        </pc:spChg>
        <pc:spChg chg="add mod">
          <ac:chgData name="Inho Byun" userId="0aca278f87697625" providerId="LiveId" clId="{AFDA9A08-F816-49AF-9520-344BCB724E8B}" dt="2020-07-23T05:54:52.998" v="5812"/>
          <ac:spMkLst>
            <pc:docMk/>
            <pc:sldMk cId="3716573231" sldId="257"/>
            <ac:spMk id="6" creationId="{6257BB4D-EF4B-45E4-B530-728FE5DFB14F}"/>
          </ac:spMkLst>
        </pc:spChg>
        <pc:spChg chg="add mod">
          <ac:chgData name="Inho Byun" userId="0aca278f87697625" providerId="LiveId" clId="{AFDA9A08-F816-49AF-9520-344BCB724E8B}" dt="2020-07-22T21:38:11.459" v="2434" actId="20577"/>
          <ac:spMkLst>
            <pc:docMk/>
            <pc:sldMk cId="3716573231" sldId="257"/>
            <ac:spMk id="7" creationId="{75BFE942-02D4-487B-96EE-03C177511D40}"/>
          </ac:spMkLst>
        </pc:spChg>
        <pc:spChg chg="add mod">
          <ac:chgData name="Inho Byun" userId="0aca278f87697625" providerId="LiveId" clId="{AFDA9A08-F816-49AF-9520-344BCB724E8B}" dt="2020-07-23T01:28:48.559" v="3688" actId="164"/>
          <ac:spMkLst>
            <pc:docMk/>
            <pc:sldMk cId="3716573231" sldId="257"/>
            <ac:spMk id="11" creationId="{B8D5A247-4E29-4C4C-80FB-0A2256F95F0C}"/>
          </ac:spMkLst>
        </pc:spChg>
        <pc:spChg chg="add mod">
          <ac:chgData name="Inho Byun" userId="0aca278f87697625" providerId="LiveId" clId="{AFDA9A08-F816-49AF-9520-344BCB724E8B}" dt="2020-07-23T01:28:48.559" v="3688" actId="164"/>
          <ac:spMkLst>
            <pc:docMk/>
            <pc:sldMk cId="3716573231" sldId="257"/>
            <ac:spMk id="12" creationId="{38447D35-A532-4D46-9A3E-9BDDE5DE1948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18" creationId="{C226D132-4901-4EE9-A201-A5A0528768B3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19" creationId="{2593876E-71F3-4826-90C9-90D428DB1EB0}"/>
          </ac:spMkLst>
        </pc:spChg>
        <pc:spChg chg="add mod">
          <ac:chgData name="Inho Byun" userId="0aca278f87697625" providerId="LiveId" clId="{AFDA9A08-F816-49AF-9520-344BCB724E8B}" dt="2020-07-23T01:15:39.810" v="3585" actId="1076"/>
          <ac:spMkLst>
            <pc:docMk/>
            <pc:sldMk cId="3716573231" sldId="257"/>
            <ac:spMk id="20" creationId="{9149417E-BA1F-4C67-AB27-B482DCDF9A2D}"/>
          </ac:spMkLst>
        </pc:spChg>
        <pc:spChg chg="add mod">
          <ac:chgData name="Inho Byun" userId="0aca278f87697625" providerId="LiveId" clId="{AFDA9A08-F816-49AF-9520-344BCB724E8B}" dt="2020-07-23T01:17:28.463" v="3639" actId="20577"/>
          <ac:spMkLst>
            <pc:docMk/>
            <pc:sldMk cId="3716573231" sldId="257"/>
            <ac:spMk id="25" creationId="{FD1A301A-6630-4934-8999-592E5E7AF37F}"/>
          </ac:spMkLst>
        </pc:spChg>
        <pc:spChg chg="add mod">
          <ac:chgData name="Inho Byun" userId="0aca278f87697625" providerId="LiveId" clId="{AFDA9A08-F816-49AF-9520-344BCB724E8B}" dt="2020-07-23T05:41:14.938" v="5658" actId="20577"/>
          <ac:spMkLst>
            <pc:docMk/>
            <pc:sldMk cId="3716573231" sldId="257"/>
            <ac:spMk id="36" creationId="{740FE1CB-7A19-445D-8C85-147BD8846037}"/>
          </ac:spMkLst>
        </pc:spChg>
        <pc:spChg chg="add mod">
          <ac:chgData name="Inho Byun" userId="0aca278f87697625" providerId="LiveId" clId="{AFDA9A08-F816-49AF-9520-344BCB724E8B}" dt="2020-07-23T05:41:17.115" v="5659" actId="20577"/>
          <ac:spMkLst>
            <pc:docMk/>
            <pc:sldMk cId="3716573231" sldId="257"/>
            <ac:spMk id="37" creationId="{6A7E6047-F02A-46A7-852D-29CFCB478ECA}"/>
          </ac:spMkLst>
        </pc:spChg>
        <pc:spChg chg="add mod">
          <ac:chgData name="Inho Byun" userId="0aca278f87697625" providerId="LiveId" clId="{AFDA9A08-F816-49AF-9520-344BCB724E8B}" dt="2020-07-23T01:25:15.732" v="3664" actId="1076"/>
          <ac:spMkLst>
            <pc:docMk/>
            <pc:sldMk cId="3716573231" sldId="257"/>
            <ac:spMk id="39" creationId="{9172B7BE-2C9C-40DF-99F7-8CB7D421D9AE}"/>
          </ac:spMkLst>
        </pc:spChg>
        <pc:spChg chg="add mod or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40" creationId="{7F9D0613-EA05-4F4A-B62C-63FC9EE82C18}"/>
          </ac:spMkLst>
        </pc:spChg>
        <pc:spChg chg="add mod">
          <ac:chgData name="Inho Byun" userId="0aca278f87697625" providerId="LiveId" clId="{AFDA9A08-F816-49AF-9520-344BCB724E8B}" dt="2020-07-22T22:43:36.866" v="2984" actId="164"/>
          <ac:spMkLst>
            <pc:docMk/>
            <pc:sldMk cId="3716573231" sldId="257"/>
            <ac:spMk id="42" creationId="{5C20F856-9BCA-42D0-A04F-4EADC9ECA4E0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43" creationId="{5E1C3895-F4DC-46D0-A0A8-E2A82C5E18E3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44" creationId="{B9862C70-0D96-4BDD-B3B8-734E25F4C8EB}"/>
          </ac:spMkLst>
        </pc:spChg>
        <pc:spChg chg="add mod">
          <ac:chgData name="Inho Byun" userId="0aca278f87697625" providerId="LiveId" clId="{AFDA9A08-F816-49AF-9520-344BCB724E8B}" dt="2020-07-23T01:33:57.433" v="3714" actId="1076"/>
          <ac:spMkLst>
            <pc:docMk/>
            <pc:sldMk cId="3716573231" sldId="257"/>
            <ac:spMk id="45" creationId="{5C51D2B3-3964-4B0C-A8EA-2F7098EFE414}"/>
          </ac:spMkLst>
        </pc:spChg>
        <pc:spChg chg="add mod">
          <ac:chgData name="Inho Byun" userId="0aca278f87697625" providerId="LiveId" clId="{AFDA9A08-F816-49AF-9520-344BCB724E8B}" dt="2020-07-22T22:45:19.725" v="3025" actId="208"/>
          <ac:spMkLst>
            <pc:docMk/>
            <pc:sldMk cId="3716573231" sldId="257"/>
            <ac:spMk id="46" creationId="{8F8CDC3D-6F0C-43CE-BA3D-942B370771F1}"/>
          </ac:spMkLst>
        </pc:spChg>
        <pc:spChg chg="add mod">
          <ac:chgData name="Inho Byun" userId="0aca278f87697625" providerId="LiveId" clId="{AFDA9A08-F816-49AF-9520-344BCB724E8B}" dt="2020-07-23T01:08:45.771" v="3469" actId="164"/>
          <ac:spMkLst>
            <pc:docMk/>
            <pc:sldMk cId="3716573231" sldId="257"/>
            <ac:spMk id="48" creationId="{84BB1F54-4C53-4706-82A4-37769B7EA67E}"/>
          </ac:spMkLst>
        </pc:spChg>
        <pc:spChg chg="add mod">
          <ac:chgData name="Inho Byun" userId="0aca278f87697625" providerId="LiveId" clId="{AFDA9A08-F816-49AF-9520-344BCB724E8B}" dt="2020-07-23T01:08:31.635" v="3468" actId="164"/>
          <ac:spMkLst>
            <pc:docMk/>
            <pc:sldMk cId="3716573231" sldId="257"/>
            <ac:spMk id="49" creationId="{912EB516-CA2D-4326-A57D-B2A9E2D21C3E}"/>
          </ac:spMkLst>
        </pc:spChg>
        <pc:spChg chg="add mod">
          <ac:chgData name="Inho Byun" userId="0aca278f87697625" providerId="LiveId" clId="{AFDA9A08-F816-49AF-9520-344BCB724E8B}" dt="2020-07-22T22:47:53.344" v="3063" actId="1036"/>
          <ac:spMkLst>
            <pc:docMk/>
            <pc:sldMk cId="3716573231" sldId="257"/>
            <ac:spMk id="50" creationId="{3B8BCBA4-76A2-4DC8-8F9E-98E6FDF2C030}"/>
          </ac:spMkLst>
        </pc:spChg>
        <pc:spChg chg="add mod">
          <ac:chgData name="Inho Byun" userId="0aca278f87697625" providerId="LiveId" clId="{AFDA9A08-F816-49AF-9520-344BCB724E8B}" dt="2020-07-22T22:47:46.326" v="3044" actId="571"/>
          <ac:spMkLst>
            <pc:docMk/>
            <pc:sldMk cId="3716573231" sldId="257"/>
            <ac:spMk id="51" creationId="{B3CD8D1C-1579-4693-B90E-DDDD87DF6AE1}"/>
          </ac:spMkLst>
        </pc:spChg>
        <pc:spChg chg="add mod">
          <ac:chgData name="Inho Byun" userId="0aca278f87697625" providerId="LiveId" clId="{AFDA9A08-F816-49AF-9520-344BCB724E8B}" dt="2020-07-22T22:53:25.774" v="3259" actId="1035"/>
          <ac:spMkLst>
            <pc:docMk/>
            <pc:sldMk cId="3716573231" sldId="257"/>
            <ac:spMk id="52" creationId="{BDB083E6-F6D8-43B9-A0B5-0032A2539960}"/>
          </ac:spMkLst>
        </pc:spChg>
        <pc:spChg chg="add del mod">
          <ac:chgData name="Inho Byun" userId="0aca278f87697625" providerId="LiveId" clId="{AFDA9A08-F816-49AF-9520-344BCB724E8B}" dt="2020-07-22T22:49:19.324" v="3124" actId="478"/>
          <ac:spMkLst>
            <pc:docMk/>
            <pc:sldMk cId="3716573231" sldId="257"/>
            <ac:spMk id="53" creationId="{07D0DC59-0241-40E7-A0D3-E2C0DA887969}"/>
          </ac:spMkLst>
        </pc:spChg>
        <pc:spChg chg="add mod">
          <ac:chgData name="Inho Byun" userId="0aca278f87697625" providerId="LiveId" clId="{AFDA9A08-F816-49AF-9520-344BCB724E8B}" dt="2020-07-22T22:53:25.774" v="3259" actId="1035"/>
          <ac:spMkLst>
            <pc:docMk/>
            <pc:sldMk cId="3716573231" sldId="257"/>
            <ac:spMk id="54" creationId="{E70021AD-D858-480B-BE35-E20CBBEBB3B2}"/>
          </ac:spMkLst>
        </pc:spChg>
        <pc:spChg chg="add mod">
          <ac:chgData name="Inho Byun" userId="0aca278f87697625" providerId="LiveId" clId="{AFDA9A08-F816-49AF-9520-344BCB724E8B}" dt="2020-07-22T22:53:32.932" v="3260" actId="1076"/>
          <ac:spMkLst>
            <pc:docMk/>
            <pc:sldMk cId="3716573231" sldId="257"/>
            <ac:spMk id="55" creationId="{C72184E1-7A2B-4DEE-A810-3A8C37974E0D}"/>
          </ac:spMkLst>
        </pc:spChg>
        <pc:spChg chg="add mod">
          <ac:chgData name="Inho Byun" userId="0aca278f87697625" providerId="LiveId" clId="{AFDA9A08-F816-49AF-9520-344BCB724E8B}" dt="2020-07-23T05:44:20.236" v="5663" actId="14100"/>
          <ac:spMkLst>
            <pc:docMk/>
            <pc:sldMk cId="3716573231" sldId="257"/>
            <ac:spMk id="56" creationId="{48948254-6DEE-461F-9B26-3C46EB808F03}"/>
          </ac:spMkLst>
        </pc:spChg>
        <pc:spChg chg="add del mod">
          <ac:chgData name="Inho Byun" userId="0aca278f87697625" providerId="LiveId" clId="{AFDA9A08-F816-49AF-9520-344BCB724E8B}" dt="2020-07-22T22:58:39.335" v="3280" actId="478"/>
          <ac:spMkLst>
            <pc:docMk/>
            <pc:sldMk cId="3716573231" sldId="257"/>
            <ac:spMk id="57" creationId="{85375FEB-4E1A-4F95-BC25-F57AEDE0BBCF}"/>
          </ac:spMkLst>
        </pc:spChg>
        <pc:spChg chg="add mod">
          <ac:chgData name="Inho Byun" userId="0aca278f87697625" providerId="LiveId" clId="{AFDA9A08-F816-49AF-9520-344BCB724E8B}" dt="2020-07-23T01:04:30.955" v="3432" actId="14100"/>
          <ac:spMkLst>
            <pc:docMk/>
            <pc:sldMk cId="3716573231" sldId="257"/>
            <ac:spMk id="58" creationId="{D659C9CE-1E23-4B1D-A33F-FBCDBE4E610E}"/>
          </ac:spMkLst>
        </pc:spChg>
        <pc:spChg chg="add mod">
          <ac:chgData name="Inho Byun" userId="0aca278f87697625" providerId="LiveId" clId="{AFDA9A08-F816-49AF-9520-344BCB724E8B}" dt="2020-07-23T05:43:59.713" v="5661" actId="14100"/>
          <ac:spMkLst>
            <pc:docMk/>
            <pc:sldMk cId="3716573231" sldId="257"/>
            <ac:spMk id="59" creationId="{6C815DD3-8C70-4CDF-83D4-0303F0A48957}"/>
          </ac:spMkLst>
        </pc:spChg>
        <pc:spChg chg="add mo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64" creationId="{E55EC55B-0CA9-4BB1-80DA-52BB77F93663}"/>
          </ac:spMkLst>
        </pc:spChg>
        <pc:spChg chg="add mod ord">
          <ac:chgData name="Inho Byun" userId="0aca278f87697625" providerId="LiveId" clId="{AFDA9A08-F816-49AF-9520-344BCB724E8B}" dt="2020-07-23T05:38:48.200" v="5619" actId="1035"/>
          <ac:spMkLst>
            <pc:docMk/>
            <pc:sldMk cId="3716573231" sldId="257"/>
            <ac:spMk id="67" creationId="{9AB3F36E-8AC8-4294-BB27-B5DFBAD14D91}"/>
          </ac:spMkLst>
        </pc:spChg>
        <pc:spChg chg="add mod">
          <ac:chgData name="Inho Byun" userId="0aca278f87697625" providerId="LiveId" clId="{AFDA9A08-F816-49AF-9520-344BCB724E8B}" dt="2020-07-23T01:16:50.863" v="3612"/>
          <ac:spMkLst>
            <pc:docMk/>
            <pc:sldMk cId="3716573231" sldId="257"/>
            <ac:spMk id="68" creationId="{57E675E6-2010-4FCB-AF59-AFF5D8C88C99}"/>
          </ac:spMkLst>
        </pc:spChg>
        <pc:spChg chg="add mod">
          <ac:chgData name="Inho Byun" userId="0aca278f87697625" providerId="LiveId" clId="{AFDA9A08-F816-49AF-9520-344BCB724E8B}" dt="2020-07-23T01:15:47.622" v="3586" actId="1076"/>
          <ac:spMkLst>
            <pc:docMk/>
            <pc:sldMk cId="3716573231" sldId="257"/>
            <ac:spMk id="69" creationId="{43330381-E8A3-4AF8-919D-F6FFFA059F93}"/>
          </ac:spMkLst>
        </pc:spChg>
        <pc:spChg chg="add del mod">
          <ac:chgData name="Inho Byun" userId="0aca278f87697625" providerId="LiveId" clId="{AFDA9A08-F816-49AF-9520-344BCB724E8B}" dt="2020-07-23T01:15:17.883" v="3583" actId="478"/>
          <ac:spMkLst>
            <pc:docMk/>
            <pc:sldMk cId="3716573231" sldId="257"/>
            <ac:spMk id="79" creationId="{AA8FEB22-EA89-45C6-B163-DACE6B1CAD94}"/>
          </ac:spMkLst>
        </pc:spChg>
        <pc:spChg chg="add mod">
          <ac:chgData name="Inho Byun" userId="0aca278f87697625" providerId="LiveId" clId="{AFDA9A08-F816-49AF-9520-344BCB724E8B}" dt="2020-07-23T05:38:57.016" v="5620" actId="14100"/>
          <ac:spMkLst>
            <pc:docMk/>
            <pc:sldMk cId="3716573231" sldId="257"/>
            <ac:spMk id="84" creationId="{FA4384B2-A690-4FAE-A282-13AC48F74ED4}"/>
          </ac:spMkLst>
        </pc:spChg>
        <pc:spChg chg="mod topLvl">
          <ac:chgData name="Inho Byun" userId="0aca278f87697625" providerId="LiveId" clId="{AFDA9A08-F816-49AF-9520-344BCB724E8B}" dt="2020-07-23T01:29:32.330" v="3700" actId="14100"/>
          <ac:spMkLst>
            <pc:docMk/>
            <pc:sldMk cId="3716573231" sldId="257"/>
            <ac:spMk id="94" creationId="{9D32DB0E-CF4E-4E88-9F10-24C95B7CFE5F}"/>
          </ac:spMkLst>
        </pc:spChg>
        <pc:spChg chg="del topLvl">
          <ac:chgData name="Inho Byun" userId="0aca278f87697625" providerId="LiveId" clId="{AFDA9A08-F816-49AF-9520-344BCB724E8B}" dt="2020-07-23T01:29:22.126" v="3698" actId="478"/>
          <ac:spMkLst>
            <pc:docMk/>
            <pc:sldMk cId="3716573231" sldId="257"/>
            <ac:spMk id="95" creationId="{7E744E8D-0C8B-471C-A66E-B3EE6381C3A9}"/>
          </ac:spMkLst>
        </pc:spChg>
        <pc:spChg chg="add mod">
          <ac:chgData name="Inho Byun" userId="0aca278f87697625" providerId="LiveId" clId="{AFDA9A08-F816-49AF-9520-344BCB724E8B}" dt="2020-07-23T01:30:02.945" v="3706" actId="1076"/>
          <ac:spMkLst>
            <pc:docMk/>
            <pc:sldMk cId="3716573231" sldId="257"/>
            <ac:spMk id="96" creationId="{6FB61D9B-BC27-46C8-841F-FD6726C4AFE9}"/>
          </ac:spMkLst>
        </pc:spChg>
        <pc:spChg chg="add mod">
          <ac:chgData name="Inho Byun" userId="0aca278f87697625" providerId="LiveId" clId="{AFDA9A08-F816-49AF-9520-344BCB724E8B}" dt="2020-07-23T01:31:16.715" v="3711" actId="108"/>
          <ac:spMkLst>
            <pc:docMk/>
            <pc:sldMk cId="3716573231" sldId="257"/>
            <ac:spMk id="97" creationId="{D7D36F06-3159-457D-B4E3-B1639ED235AE}"/>
          </ac:spMkLst>
        </pc:spChg>
        <pc:grpChg chg="add mod">
          <ac:chgData name="Inho Byun" userId="0aca278f87697625" providerId="LiveId" clId="{AFDA9A08-F816-49AF-9520-344BCB724E8B}" dt="2020-07-22T22:47:53.344" v="3063" actId="1036"/>
          <ac:grpSpMkLst>
            <pc:docMk/>
            <pc:sldMk cId="3716573231" sldId="257"/>
            <ac:grpSpMk id="47" creationId="{641DA3D7-B077-4B57-9F27-64308A78A1A5}"/>
          </ac:grpSpMkLst>
        </pc:grpChg>
        <pc:grpChg chg="add mod">
          <ac:chgData name="Inho Byun" userId="0aca278f87697625" providerId="LiveId" clId="{AFDA9A08-F816-49AF-9520-344BCB724E8B}" dt="2020-07-23T01:08:31.635" v="3468" actId="164"/>
          <ac:grpSpMkLst>
            <pc:docMk/>
            <pc:sldMk cId="3716573231" sldId="257"/>
            <ac:grpSpMk id="65" creationId="{3B1F055D-CF79-4BC2-9BD1-16D73BC924D5}"/>
          </ac:grpSpMkLst>
        </pc:grpChg>
        <pc:grpChg chg="add mod">
          <ac:chgData name="Inho Byun" userId="0aca278f87697625" providerId="LiveId" clId="{AFDA9A08-F816-49AF-9520-344BCB724E8B}" dt="2020-07-23T01:08:45.771" v="3469" actId="164"/>
          <ac:grpSpMkLst>
            <pc:docMk/>
            <pc:sldMk cId="3716573231" sldId="257"/>
            <ac:grpSpMk id="66" creationId="{B0A65664-DA95-4B45-9EA2-8E9A41E15DFD}"/>
          </ac:grpSpMkLst>
        </pc:grpChg>
        <pc:grpChg chg="add mod">
          <ac:chgData name="Inho Byun" userId="0aca278f87697625" providerId="LiveId" clId="{AFDA9A08-F816-49AF-9520-344BCB724E8B}" dt="2020-07-23T01:28:48.559" v="3688" actId="164"/>
          <ac:grpSpMkLst>
            <pc:docMk/>
            <pc:sldMk cId="3716573231" sldId="257"/>
            <ac:grpSpMk id="92" creationId="{6F0BCA07-C686-4C2A-80E3-CCDE9E9123B8}"/>
          </ac:grpSpMkLst>
        </pc:grpChg>
        <pc:grpChg chg="add del mod">
          <ac:chgData name="Inho Byun" userId="0aca278f87697625" providerId="LiveId" clId="{AFDA9A08-F816-49AF-9520-344BCB724E8B}" dt="2020-07-23T01:29:22.126" v="3698" actId="478"/>
          <ac:grpSpMkLst>
            <pc:docMk/>
            <pc:sldMk cId="3716573231" sldId="257"/>
            <ac:grpSpMk id="93" creationId="{4D1CA1ED-600B-4F77-9825-06CB750AB486}"/>
          </ac:grpSpMkLst>
        </pc:grpChg>
        <pc:picChg chg="add mod ord">
          <ac:chgData name="Inho Byun" userId="0aca278f87697625" providerId="LiveId" clId="{AFDA9A08-F816-49AF-9520-344BCB724E8B}" dt="2020-07-23T01:30:47.375" v="3709" actId="166"/>
          <ac:picMkLst>
            <pc:docMk/>
            <pc:sldMk cId="3716573231" sldId="257"/>
            <ac:picMk id="8" creationId="{526043F8-59C5-405D-9EA5-B5C06E840767}"/>
          </ac:picMkLst>
        </pc:picChg>
        <pc:picChg chg="add mod ord">
          <ac:chgData name="Inho Byun" userId="0aca278f87697625" providerId="LiveId" clId="{AFDA9A08-F816-49AF-9520-344BCB724E8B}" dt="2020-07-23T05:42:52.217" v="5660" actId="166"/>
          <ac:picMkLst>
            <pc:docMk/>
            <pc:sldMk cId="3716573231" sldId="257"/>
            <ac:picMk id="9" creationId="{17AB112B-56D5-458D-B3C1-2501A5E49D0F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10" creationId="{D3CFA13F-1766-49D0-8E51-5843009D404E}"/>
          </ac:picMkLst>
        </pc:picChg>
        <pc:picChg chg="add del mod">
          <ac:chgData name="Inho Byun" userId="0aca278f87697625" providerId="LiveId" clId="{AFDA9A08-F816-49AF-9520-344BCB724E8B}" dt="2020-07-23T01:28:58.985" v="3693" actId="1076"/>
          <ac:picMkLst>
            <pc:docMk/>
            <pc:sldMk cId="3716573231" sldId="257"/>
            <ac:picMk id="13" creationId="{9684A2EE-2538-43B5-9C8A-7A259772EE9C}"/>
          </ac:picMkLst>
        </pc:picChg>
        <pc:picChg chg="add del mod">
          <ac:chgData name="Inho Byun" userId="0aca278f87697625" providerId="LiveId" clId="{AFDA9A08-F816-49AF-9520-344BCB724E8B}" dt="2020-07-22T21:09:19.646" v="1898" actId="478"/>
          <ac:picMkLst>
            <pc:docMk/>
            <pc:sldMk cId="3716573231" sldId="257"/>
            <ac:picMk id="14" creationId="{93F122AB-842C-4B62-B5DE-08443C0C6C59}"/>
          </ac:picMkLst>
        </pc:picChg>
        <pc:picChg chg="add del mod">
          <ac:chgData name="Inho Byun" userId="0aca278f87697625" providerId="LiveId" clId="{AFDA9A08-F816-49AF-9520-344BCB724E8B}" dt="2020-07-22T21:09:20.863" v="1899" actId="478"/>
          <ac:picMkLst>
            <pc:docMk/>
            <pc:sldMk cId="3716573231" sldId="257"/>
            <ac:picMk id="15" creationId="{87AF11CD-5537-424F-B2BA-E2BE9EEDC989}"/>
          </ac:picMkLst>
        </pc:picChg>
        <pc:picChg chg="add del mod">
          <ac:chgData name="Inho Byun" userId="0aca278f87697625" providerId="LiveId" clId="{AFDA9A08-F816-49AF-9520-344BCB724E8B}" dt="2020-07-22T21:09:22.306" v="1900" actId="478"/>
          <ac:picMkLst>
            <pc:docMk/>
            <pc:sldMk cId="3716573231" sldId="257"/>
            <ac:picMk id="16" creationId="{60841492-0843-420F-8B45-D00B11CC6E31}"/>
          </ac:picMkLst>
        </pc:picChg>
        <pc:picChg chg="add del mod">
          <ac:chgData name="Inho Byun" userId="0aca278f87697625" providerId="LiveId" clId="{AFDA9A08-F816-49AF-9520-344BCB724E8B}" dt="2020-07-22T21:09:23.162" v="1901" actId="478"/>
          <ac:picMkLst>
            <pc:docMk/>
            <pc:sldMk cId="3716573231" sldId="257"/>
            <ac:picMk id="17" creationId="{77873F9E-D3DF-4432-B4E3-329CE718D177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1" creationId="{5022A3C5-7179-4846-A3FC-95B524D6259A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2" creationId="{6DFF3EA0-6B83-4E0F-92A7-ED10AC421434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3" creationId="{07E159E9-DB84-4B18-9368-15577596E805}"/>
          </ac:picMkLst>
        </pc:picChg>
        <pc:picChg chg="add mod">
          <ac:chgData name="Inho Byun" userId="0aca278f87697625" providerId="LiveId" clId="{AFDA9A08-F816-49AF-9520-344BCB724E8B}" dt="2020-07-23T01:15:39.810" v="3585" actId="1076"/>
          <ac:picMkLst>
            <pc:docMk/>
            <pc:sldMk cId="3716573231" sldId="257"/>
            <ac:picMk id="24" creationId="{DF016681-8A0B-466F-8FCD-92FBB2CF393C}"/>
          </ac:picMkLst>
        </pc:picChg>
        <pc:picChg chg="add del mod">
          <ac:chgData name="Inho Byun" userId="0aca278f87697625" providerId="LiveId" clId="{AFDA9A08-F816-49AF-9520-344BCB724E8B}" dt="2020-07-22T21:56:16.937" v="2610" actId="478"/>
          <ac:picMkLst>
            <pc:docMk/>
            <pc:sldMk cId="3716573231" sldId="257"/>
            <ac:picMk id="26" creationId="{FBE0C2F8-8FE6-47C9-B129-B42696343B17}"/>
          </ac:picMkLst>
        </pc:picChg>
        <pc:picChg chg="add del mod">
          <ac:chgData name="Inho Byun" userId="0aca278f87697625" providerId="LiveId" clId="{AFDA9A08-F816-49AF-9520-344BCB724E8B}" dt="2020-07-22T21:58:12.995" v="2615" actId="478"/>
          <ac:picMkLst>
            <pc:docMk/>
            <pc:sldMk cId="3716573231" sldId="257"/>
            <ac:picMk id="27" creationId="{D9EF9D9F-42EF-47B5-8B7B-6B53F678424C}"/>
          </ac:picMkLst>
        </pc:picChg>
        <pc:picChg chg="add mod ord">
          <ac:chgData name="Inho Byun" userId="0aca278f87697625" providerId="LiveId" clId="{AFDA9A08-F816-49AF-9520-344BCB724E8B}" dt="2020-07-22T22:53:19.698" v="3244" actId="1036"/>
          <ac:picMkLst>
            <pc:docMk/>
            <pc:sldMk cId="3716573231" sldId="257"/>
            <ac:picMk id="28" creationId="{996E474D-8FFD-416D-9050-20C16AFA330B}"/>
          </ac:picMkLst>
        </pc:picChg>
        <pc:picChg chg="add mod ord">
          <ac:chgData name="Inho Byun" userId="0aca278f87697625" providerId="LiveId" clId="{AFDA9A08-F816-49AF-9520-344BCB724E8B}" dt="2020-07-22T22:47:53.344" v="3063" actId="1036"/>
          <ac:picMkLst>
            <pc:docMk/>
            <pc:sldMk cId="3716573231" sldId="257"/>
            <ac:picMk id="29" creationId="{77BEAD61-3B2F-415B-ACA1-7338C18D4784}"/>
          </ac:picMkLst>
        </pc:picChg>
        <pc:picChg chg="add mod ord">
          <ac:chgData name="Inho Byun" userId="0aca278f87697625" providerId="LiveId" clId="{AFDA9A08-F816-49AF-9520-344BCB724E8B}" dt="2020-07-22T22:53:25.774" v="3259" actId="1035"/>
          <ac:picMkLst>
            <pc:docMk/>
            <pc:sldMk cId="3716573231" sldId="257"/>
            <ac:picMk id="30" creationId="{79849B6F-2DDE-413A-B584-FB7C2EA56AAD}"/>
          </ac:picMkLst>
        </pc:picChg>
        <pc:picChg chg="add mod modCrop">
          <ac:chgData name="Inho Byun" userId="0aca278f87697625" providerId="LiveId" clId="{AFDA9A08-F816-49AF-9520-344BCB724E8B}" dt="2020-07-22T22:43:36.866" v="2984" actId="164"/>
          <ac:picMkLst>
            <pc:docMk/>
            <pc:sldMk cId="3716573231" sldId="257"/>
            <ac:picMk id="31" creationId="{E35A173E-3A25-4B76-B223-146FF6E9AE4E}"/>
          </ac:picMkLst>
        </pc:picChg>
        <pc:picChg chg="add mod ord">
          <ac:chgData name="Inho Byun" userId="0aca278f87697625" providerId="LiveId" clId="{AFDA9A08-F816-49AF-9520-344BCB724E8B}" dt="2020-07-22T22:45:31.242" v="3027" actId="166"/>
          <ac:picMkLst>
            <pc:docMk/>
            <pc:sldMk cId="3716573231" sldId="257"/>
            <ac:picMk id="32" creationId="{3BAC18DF-389B-419D-9C20-105817FF0D7D}"/>
          </ac:picMkLst>
        </pc:picChg>
        <pc:picChg chg="add mod ord">
          <ac:chgData name="Inho Byun" userId="0aca278f87697625" providerId="LiveId" clId="{AFDA9A08-F816-49AF-9520-344BCB724E8B}" dt="2020-07-23T01:08:45.771" v="3469" actId="164"/>
          <ac:picMkLst>
            <pc:docMk/>
            <pc:sldMk cId="3716573231" sldId="257"/>
            <ac:picMk id="33" creationId="{867DC551-A719-4909-8379-407A0B2C1161}"/>
          </ac:picMkLst>
        </pc:picChg>
        <pc:picChg chg="add mod">
          <ac:chgData name="Inho Byun" userId="0aca278f87697625" providerId="LiveId" clId="{AFDA9A08-F816-49AF-9520-344BCB724E8B}" dt="2020-07-23T01:08:31.635" v="3468" actId="164"/>
          <ac:picMkLst>
            <pc:docMk/>
            <pc:sldMk cId="3716573231" sldId="257"/>
            <ac:picMk id="34" creationId="{73CCE48A-8131-4F1E-9B06-51AEC1960F02}"/>
          </ac:picMkLst>
        </pc:picChg>
        <pc:picChg chg="add mod">
          <ac:chgData name="Inho Byun" userId="0aca278f87697625" providerId="LiveId" clId="{AFDA9A08-F816-49AF-9520-344BCB724E8B}" dt="2020-07-23T01:25:05.946" v="3662" actId="1076"/>
          <ac:picMkLst>
            <pc:docMk/>
            <pc:sldMk cId="3716573231" sldId="257"/>
            <ac:picMk id="35" creationId="{3C769286-DD48-4892-971B-152CA77EAFF5}"/>
          </ac:picMkLst>
        </pc:picChg>
        <pc:picChg chg="add mod ord">
          <ac:chgData name="Inho Byun" userId="0aca278f87697625" providerId="LiveId" clId="{AFDA9A08-F816-49AF-9520-344BCB724E8B}" dt="2020-07-23T05:38:48.200" v="5619" actId="1035"/>
          <ac:picMkLst>
            <pc:docMk/>
            <pc:sldMk cId="3716573231" sldId="257"/>
            <ac:picMk id="38" creationId="{8BC2C576-B392-4C2B-826E-652888D5B763}"/>
          </ac:picMkLst>
        </pc:picChg>
        <pc:picChg chg="add mod">
          <ac:chgData name="Inho Byun" userId="0aca278f87697625" providerId="LiveId" clId="{AFDA9A08-F816-49AF-9520-344BCB724E8B}" dt="2020-07-22T22:43:36.866" v="2984" actId="164"/>
          <ac:picMkLst>
            <pc:docMk/>
            <pc:sldMk cId="3716573231" sldId="257"/>
            <ac:picMk id="41" creationId="{E7FAC5C3-E245-45C5-90A1-391295A7E953}"/>
          </ac:picMkLst>
        </pc:picChg>
        <pc:picChg chg="add mod ord">
          <ac:chgData name="Inho Byun" userId="0aca278f87697625" providerId="LiveId" clId="{AFDA9A08-F816-49AF-9520-344BCB724E8B}" dt="2020-07-23T05:38:48.200" v="5619" actId="1035"/>
          <ac:picMkLst>
            <pc:docMk/>
            <pc:sldMk cId="3716573231" sldId="257"/>
            <ac:picMk id="63" creationId="{E3E3FD2A-C586-4AA9-BAA3-BA9E1013928A}"/>
          </ac:picMkLst>
        </pc:picChg>
        <pc:picChg chg="add mod">
          <ac:chgData name="Inho Byun" userId="0aca278f87697625" providerId="LiveId" clId="{AFDA9A08-F816-49AF-9520-344BCB724E8B}" dt="2020-07-23T01:15:56.689" v="3587" actId="1076"/>
          <ac:picMkLst>
            <pc:docMk/>
            <pc:sldMk cId="3716573231" sldId="257"/>
            <ac:picMk id="70" creationId="{6812E4E3-2100-4E4F-A2A6-1E1624C4BAE8}"/>
          </ac:picMkLst>
        </pc:picChg>
        <pc:picChg chg="add mod">
          <ac:chgData name="Inho Byun" userId="0aca278f87697625" providerId="LiveId" clId="{AFDA9A08-F816-49AF-9520-344BCB724E8B}" dt="2020-07-23T01:15:56.689" v="3587" actId="1076"/>
          <ac:picMkLst>
            <pc:docMk/>
            <pc:sldMk cId="3716573231" sldId="257"/>
            <ac:picMk id="71" creationId="{1CC7B162-37B1-4A2D-9F1B-5481BF6CB379}"/>
          </ac:picMkLst>
        </pc:picChg>
        <pc:picChg chg="add del mod">
          <ac:chgData name="Inho Byun" userId="0aca278f87697625" providerId="LiveId" clId="{AFDA9A08-F816-49AF-9520-344BCB724E8B}" dt="2020-07-23T01:16:03.568" v="3589" actId="478"/>
          <ac:picMkLst>
            <pc:docMk/>
            <pc:sldMk cId="3716573231" sldId="257"/>
            <ac:picMk id="72" creationId="{AE1150BC-388C-4EB4-A14B-EA907B91A6C3}"/>
          </ac:picMkLst>
        </pc:picChg>
        <pc:picChg chg="add del mod">
          <ac:chgData name="Inho Byun" userId="0aca278f87697625" providerId="LiveId" clId="{AFDA9A08-F816-49AF-9520-344BCB724E8B}" dt="2020-07-23T01:15:59.798" v="3588" actId="478"/>
          <ac:picMkLst>
            <pc:docMk/>
            <pc:sldMk cId="3716573231" sldId="257"/>
            <ac:picMk id="73" creationId="{CD395222-AEA7-42E8-BFA9-2ED25E3787EA}"/>
          </ac:picMkLst>
        </pc:picChg>
        <pc:picChg chg="add del">
          <ac:chgData name="Inho Byun" userId="0aca278f87697625" providerId="LiveId" clId="{AFDA9A08-F816-49AF-9520-344BCB724E8B}" dt="2020-07-23T01:13:18.347" v="3565"/>
          <ac:picMkLst>
            <pc:docMk/>
            <pc:sldMk cId="3716573231" sldId="257"/>
            <ac:picMk id="77" creationId="{EB5D22D2-D1AD-4F4F-BC26-0809189C490A}"/>
          </ac:picMkLst>
        </pc:picChg>
        <pc:picChg chg="add del">
          <ac:chgData name="Inho Byun" userId="0aca278f87697625" providerId="LiveId" clId="{AFDA9A08-F816-49AF-9520-344BCB724E8B}" dt="2020-07-23T01:13:18.347" v="3565"/>
          <ac:picMkLst>
            <pc:docMk/>
            <pc:sldMk cId="3716573231" sldId="257"/>
            <ac:picMk id="78" creationId="{439BE58D-6461-4EA9-97C9-4461BDD70ED8}"/>
          </ac:picMkLst>
        </pc:picChg>
        <pc:picChg chg="add mod">
          <ac:chgData name="Inho Byun" userId="0aca278f87697625" providerId="LiveId" clId="{AFDA9A08-F816-49AF-9520-344BCB724E8B}" dt="2020-07-23T01:16:17.038" v="3591" actId="1076"/>
          <ac:picMkLst>
            <pc:docMk/>
            <pc:sldMk cId="3716573231" sldId="257"/>
            <ac:picMk id="80" creationId="{3F9DC052-8248-4FD2-9738-302FA016E260}"/>
          </ac:picMkLst>
        </pc:picChg>
        <pc:picChg chg="add mod">
          <ac:chgData name="Inho Byun" userId="0aca278f87697625" providerId="LiveId" clId="{AFDA9A08-F816-49AF-9520-344BCB724E8B}" dt="2020-07-23T01:16:17.038" v="3591" actId="1076"/>
          <ac:picMkLst>
            <pc:docMk/>
            <pc:sldMk cId="3716573231" sldId="257"/>
            <ac:picMk id="81" creationId="{1F8AAFC7-FFC0-4ED1-9344-76B07F15BBDB}"/>
          </ac:picMkLst>
        </pc:picChg>
        <pc:picChg chg="add mod ord">
          <ac:chgData name="Inho Byun" userId="0aca278f87697625" providerId="LiveId" clId="{AFDA9A08-F816-49AF-9520-344BCB724E8B}" dt="2020-07-23T01:26:59.102" v="3678" actId="1036"/>
          <ac:picMkLst>
            <pc:docMk/>
            <pc:sldMk cId="3716573231" sldId="257"/>
            <ac:picMk id="82" creationId="{515D7E99-16B3-45D2-B5C0-329B3D360D79}"/>
          </ac:picMkLst>
        </pc:picChg>
        <pc:picChg chg="add mod">
          <ac:chgData name="Inho Byun" userId="0aca278f87697625" providerId="LiveId" clId="{AFDA9A08-F816-49AF-9520-344BCB724E8B}" dt="2020-07-23T01:26:59.102" v="3678" actId="1036"/>
          <ac:picMkLst>
            <pc:docMk/>
            <pc:sldMk cId="3716573231" sldId="257"/>
            <ac:picMk id="83" creationId="{CFBD2805-78EB-4921-A08F-9EB00B556DAF}"/>
          </ac:picMkLst>
        </pc:picChg>
        <pc:picChg chg="add mod">
          <ac:chgData name="Inho Byun" userId="0aca278f87697625" providerId="LiveId" clId="{AFDA9A08-F816-49AF-9520-344BCB724E8B}" dt="2020-07-23T01:29:58.572" v="3705" actId="1076"/>
          <ac:picMkLst>
            <pc:docMk/>
            <pc:sldMk cId="3716573231" sldId="257"/>
            <ac:picMk id="91" creationId="{CEBB4126-C438-4D02-B58E-4453060E89CB}"/>
          </ac:picMkLst>
        </pc:picChg>
        <pc:cxnChg chg="add mod ord">
          <ac:chgData name="Inho Byun" userId="0aca278f87697625" providerId="LiveId" clId="{AFDA9A08-F816-49AF-9520-344BCB724E8B}" dt="2020-07-23T05:38:48.200" v="5619" actId="1035"/>
          <ac:cxnSpMkLst>
            <pc:docMk/>
            <pc:sldMk cId="3716573231" sldId="257"/>
            <ac:cxnSpMk id="61" creationId="{DF5FFFD7-05F7-40FE-8CE7-C54E130011E3}"/>
          </ac:cxnSpMkLst>
        </pc:cxnChg>
        <pc:cxnChg chg="add mod">
          <ac:chgData name="Inho Byun" userId="0aca278f87697625" providerId="LiveId" clId="{AFDA9A08-F816-49AF-9520-344BCB724E8B}" dt="2020-07-23T01:27:36.744" v="3680" actId="108"/>
          <ac:cxnSpMkLst>
            <pc:docMk/>
            <pc:sldMk cId="3716573231" sldId="257"/>
            <ac:cxnSpMk id="85" creationId="{4EAB5035-9B47-428D-84EB-BA979F7E0798}"/>
          </ac:cxnSpMkLst>
        </pc:cxnChg>
      </pc:sldChg>
      <pc:sldChg chg="modSp add">
        <pc:chgData name="Inho Byun" userId="0aca278f87697625" providerId="LiveId" clId="{AFDA9A08-F816-49AF-9520-344BCB724E8B}" dt="2020-07-22T21:31:28.231" v="2332" actId="20577"/>
        <pc:sldMkLst>
          <pc:docMk/>
          <pc:sldMk cId="1972177959" sldId="258"/>
        </pc:sldMkLst>
        <pc:spChg chg="mod">
          <ac:chgData name="Inho Byun" userId="0aca278f87697625" providerId="LiveId" clId="{AFDA9A08-F816-49AF-9520-344BCB724E8B}" dt="2020-07-22T21:31:28.231" v="2332" actId="20577"/>
          <ac:spMkLst>
            <pc:docMk/>
            <pc:sldMk cId="1972177959" sldId="258"/>
            <ac:spMk id="2" creationId="{C2D37403-50FB-47B5-935B-5BD1DEEDF496}"/>
          </ac:spMkLst>
        </pc:spChg>
        <pc:spChg chg="mod">
          <ac:chgData name="Inho Byun" userId="0aca278f87697625" providerId="LiveId" clId="{AFDA9A08-F816-49AF-9520-344BCB724E8B}" dt="2020-07-22T20:28:56.302" v="1547"/>
          <ac:spMkLst>
            <pc:docMk/>
            <pc:sldMk cId="1972177959" sldId="258"/>
            <ac:spMk id="3" creationId="{C4B4A4D2-90E2-4F75-A319-C26292EB8791}"/>
          </ac:spMkLst>
        </pc:spChg>
      </pc:sldChg>
      <pc:sldChg chg="addSp delSp modSp add">
        <pc:chgData name="Inho Byun" userId="0aca278f87697625" providerId="LiveId" clId="{AFDA9A08-F816-49AF-9520-344BCB724E8B}" dt="2020-07-23T05:54:26.566" v="5801"/>
        <pc:sldMkLst>
          <pc:docMk/>
          <pc:sldMk cId="2315057644" sldId="259"/>
        </pc:sldMkLst>
        <pc:spChg chg="mod">
          <ac:chgData name="Inho Byun" userId="0aca278f87697625" providerId="LiveId" clId="{AFDA9A08-F816-49AF-9520-344BCB724E8B}" dt="2020-07-23T05:54:26.566" v="5801"/>
          <ac:spMkLst>
            <pc:docMk/>
            <pc:sldMk cId="2315057644" sldId="259"/>
            <ac:spMk id="6" creationId="{6257BB4D-EF4B-45E4-B530-728FE5DFB14F}"/>
          </ac:spMkLst>
        </pc:spChg>
        <pc:spChg chg="mod">
          <ac:chgData name="Inho Byun" userId="0aca278f87697625" providerId="LiveId" clId="{AFDA9A08-F816-49AF-9520-344BCB724E8B}" dt="2020-07-23T05:53:48.381" v="5794" actId="20577"/>
          <ac:spMkLst>
            <pc:docMk/>
            <pc:sldMk cId="2315057644" sldId="259"/>
            <ac:spMk id="7" creationId="{75BFE942-02D4-487B-96EE-03C177511D4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18" creationId="{C226D132-4901-4EE9-A201-A5A0528768B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19" creationId="{2593876E-71F3-4826-90C9-90D428DB1EB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20" creationId="{9149417E-BA1F-4C67-AB27-B482DCDF9A2D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25" creationId="{FD1A301A-6630-4934-8999-592E5E7AF37F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6" creationId="{740FE1CB-7A19-445D-8C85-147BD8846037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7" creationId="{6A7E6047-F02A-46A7-852D-29CFCB478ECA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39" creationId="{9172B7BE-2C9C-40DF-99F7-8CB7D421D9AE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0" creationId="{7F9D0613-EA05-4F4A-B62C-63FC9EE82C18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3" creationId="{5E1C3895-F4DC-46D0-A0A8-E2A82C5E18E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4" creationId="{B9862C70-0D96-4BDD-B3B8-734E25F4C8EB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45" creationId="{5C51D2B3-3964-4B0C-A8EA-2F7098EFE414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0" creationId="{3B8BCBA4-76A2-4DC8-8F9E-98E6FDF2C03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1" creationId="{B3CD8D1C-1579-4693-B90E-DDDD87DF6AE1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2" creationId="{BDB083E6-F6D8-43B9-A0B5-0032A2539960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4" creationId="{E70021AD-D858-480B-BE35-E20CBBEBB3B2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5" creationId="{C72184E1-7A2B-4DEE-A810-3A8C37974E0D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6" creationId="{48948254-6DEE-461F-9B26-3C46EB808F0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8" creationId="{D659C9CE-1E23-4B1D-A33F-FBCDBE4E610E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59" creationId="{6C815DD3-8C70-4CDF-83D4-0303F0A48957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4" creationId="{E55EC55B-0CA9-4BB1-80DA-52BB77F9366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7" creationId="{9AB3F36E-8AC8-4294-BB27-B5DFBAD14D91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8" creationId="{57E675E6-2010-4FCB-AF59-AFF5D8C88C99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69" creationId="{43330381-E8A3-4AF8-919D-F6FFFA059F93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84" creationId="{FA4384B2-A690-4FAE-A282-13AC48F74ED4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4" creationId="{9D32DB0E-CF4E-4E88-9F10-24C95B7CFE5F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6" creationId="{6FB61D9B-BC27-46C8-841F-FD6726C4AFE9}"/>
          </ac:spMkLst>
        </pc:spChg>
        <pc:spChg chg="del">
          <ac:chgData name="Inho Byun" userId="0aca278f87697625" providerId="LiveId" clId="{AFDA9A08-F816-49AF-9520-344BCB724E8B}" dt="2020-07-23T01:32:37.195" v="3713" actId="478"/>
          <ac:spMkLst>
            <pc:docMk/>
            <pc:sldMk cId="2315057644" sldId="259"/>
            <ac:spMk id="97" creationId="{D7D36F06-3159-457D-B4E3-B1639ED235AE}"/>
          </ac:spMkLst>
        </pc:s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47" creationId="{641DA3D7-B077-4B57-9F27-64308A78A1A5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65" creationId="{3B1F055D-CF79-4BC2-9BD1-16D73BC924D5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66" creationId="{B0A65664-DA95-4B45-9EA2-8E9A41E15DFD}"/>
          </ac:grpSpMkLst>
        </pc:grpChg>
        <pc:grpChg chg="del">
          <ac:chgData name="Inho Byun" userId="0aca278f87697625" providerId="LiveId" clId="{AFDA9A08-F816-49AF-9520-344BCB724E8B}" dt="2020-07-23T01:32:37.195" v="3713" actId="478"/>
          <ac:grpSpMkLst>
            <pc:docMk/>
            <pc:sldMk cId="2315057644" sldId="259"/>
            <ac:grpSpMk id="92" creationId="{6F0BCA07-C686-4C2A-80E3-CCDE9E9123B8}"/>
          </ac:grpSpMkLst>
        </pc:grpChg>
        <pc:graphicFrameChg chg="add mod modGraphic">
          <ac:chgData name="Inho Byun" userId="0aca278f87697625" providerId="LiveId" clId="{AFDA9A08-F816-49AF-9520-344BCB724E8B}" dt="2020-07-23T05:52:15.478" v="5785"/>
          <ac:graphicFrameMkLst>
            <pc:docMk/>
            <pc:sldMk cId="2315057644" sldId="259"/>
            <ac:graphicFrameMk id="2" creationId="{92477A89-9324-42FD-8172-50F7FADA97CF}"/>
          </ac:graphicFrameMkLst>
        </pc:graphicFrame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" creationId="{526043F8-59C5-405D-9EA5-B5C06E840767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9" creationId="{17AB112B-56D5-458D-B3C1-2501A5E49D0F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10" creationId="{D3CFA13F-1766-49D0-8E51-5843009D404E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13" creationId="{9684A2EE-2538-43B5-9C8A-7A259772EE9C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1" creationId="{5022A3C5-7179-4846-A3FC-95B524D6259A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2" creationId="{6DFF3EA0-6B83-4E0F-92A7-ED10AC421434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3" creationId="{07E159E9-DB84-4B18-9368-15577596E805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4" creationId="{DF016681-8A0B-466F-8FCD-92FBB2CF393C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8" creationId="{996E474D-8FFD-416D-9050-20C16AFA330B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29" creationId="{77BEAD61-3B2F-415B-ACA1-7338C18D4784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0" creationId="{79849B6F-2DDE-413A-B584-FB7C2EA56AAD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5" creationId="{3C769286-DD48-4892-971B-152CA77EAFF5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38" creationId="{8BC2C576-B392-4C2B-826E-652888D5B763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63" creationId="{E3E3FD2A-C586-4AA9-BAA3-BA9E1013928A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70" creationId="{6812E4E3-2100-4E4F-A2A6-1E1624C4BAE8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71" creationId="{1CC7B162-37B1-4A2D-9F1B-5481BF6CB379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0" creationId="{3F9DC052-8248-4FD2-9738-302FA016E260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1" creationId="{1F8AAFC7-FFC0-4ED1-9344-76B07F15BBDB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2" creationId="{515D7E99-16B3-45D2-B5C0-329B3D360D79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83" creationId="{CFBD2805-78EB-4921-A08F-9EB00B556DAF}"/>
          </ac:picMkLst>
        </pc:picChg>
        <pc:picChg chg="del">
          <ac:chgData name="Inho Byun" userId="0aca278f87697625" providerId="LiveId" clId="{AFDA9A08-F816-49AF-9520-344BCB724E8B}" dt="2020-07-23T01:32:37.195" v="3713" actId="478"/>
          <ac:picMkLst>
            <pc:docMk/>
            <pc:sldMk cId="2315057644" sldId="259"/>
            <ac:picMk id="91" creationId="{CEBB4126-C438-4D02-B58E-4453060E89CB}"/>
          </ac:picMkLst>
        </pc:picChg>
        <pc:cxnChg chg="del mod">
          <ac:chgData name="Inho Byun" userId="0aca278f87697625" providerId="LiveId" clId="{AFDA9A08-F816-49AF-9520-344BCB724E8B}" dt="2020-07-23T01:32:37.195" v="3713" actId="478"/>
          <ac:cxnSpMkLst>
            <pc:docMk/>
            <pc:sldMk cId="2315057644" sldId="259"/>
            <ac:cxnSpMk id="61" creationId="{DF5FFFD7-05F7-40FE-8CE7-C54E130011E3}"/>
          </ac:cxnSpMkLst>
        </pc:cxnChg>
        <pc:cxnChg chg="del mod">
          <ac:chgData name="Inho Byun" userId="0aca278f87697625" providerId="LiveId" clId="{AFDA9A08-F816-49AF-9520-344BCB724E8B}" dt="2020-07-23T01:32:37.195" v="3713" actId="478"/>
          <ac:cxnSpMkLst>
            <pc:docMk/>
            <pc:sldMk cId="2315057644" sldId="259"/>
            <ac:cxnSpMk id="85" creationId="{4EAB5035-9B47-428D-84EB-BA979F7E0798}"/>
          </ac:cxnSpMkLst>
        </pc:cxnChg>
      </pc:sldChg>
      <pc:sldMasterChg chg="add del addSldLayout delSldLayout">
        <pc:chgData name="Inho Byun" userId="0aca278f87697625" providerId="LiveId" clId="{AFDA9A08-F816-49AF-9520-344BCB724E8B}" dt="2020-07-13T02:49:12.660" v="11" actId="26606"/>
        <pc:sldMasterMkLst>
          <pc:docMk/>
          <pc:sldMasterMk cId="1819016768" sldId="2147483660"/>
        </pc:sldMasterMkLst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1522404538" sldId="2147483661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303452360" sldId="2147483662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990245891" sldId="2147483663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311775871" sldId="2147483664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02981443" sldId="2147483665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5031966" sldId="2147483666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449272266" sldId="2147483667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0421048" sldId="2147483668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832414915" sldId="2147483669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3338261637" sldId="2147483670"/>
          </pc:sldLayoutMkLst>
        </pc:sldLayoutChg>
        <pc:sldLayoutChg chg="add del">
          <pc:chgData name="Inho Byun" userId="0aca278f87697625" providerId="LiveId" clId="{AFDA9A08-F816-49AF-9520-344BCB724E8B}" dt="2020-07-13T02:49:12.660" v="11" actId="26606"/>
          <pc:sldLayoutMkLst>
            <pc:docMk/>
            <pc:sldMasterMk cId="1819016768" sldId="2147483660"/>
            <pc:sldLayoutMk cId="21231993" sldId="2147483671"/>
          </pc:sldLayoutMkLst>
        </pc:sldLayoutChg>
      </pc:sldMasterChg>
      <pc:sldMasterChg chg="add replId addSldLayout">
        <pc:chgData name="Inho Byun" userId="0aca278f87697625" providerId="LiveId" clId="{AFDA9A08-F816-49AF-9520-344BCB724E8B}" dt="2020-07-13T02:49:12.660" v="11" actId="26606"/>
        <pc:sldMasterMkLst>
          <pc:docMk/>
          <pc:sldMasterMk cId="1833341293" sldId="2147483672"/>
        </pc:sldMasterMkLst>
        <pc:sldLayoutChg chg="add replId">
          <pc:chgData name="Inho Byun" userId="0aca278f87697625" providerId="LiveId" clId="{AFDA9A08-F816-49AF-9520-344BCB724E8B}" dt="2020-07-13T02:49:12.660" v="11" actId="26606"/>
          <pc:sldLayoutMkLst>
            <pc:docMk/>
            <pc:sldMasterMk cId="1833341293" sldId="2147483672"/>
            <pc:sldLayoutMk cId="3563651009" sldId="214748367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1:12.457" v="126" actId="26606"/>
        <pc:sldMasterMkLst>
          <pc:docMk/>
          <pc:sldMasterMk cId="1206639830" sldId="2147483674"/>
        </pc:sldMasterMkLst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419635603" sldId="2147483675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925182122" sldId="2147483676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660658190" sldId="2147483677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986058802" sldId="2147483678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14352543" sldId="2147483679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593718693" sldId="2147483680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843988365" sldId="2147483681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550802129" sldId="2147483682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666788224" sldId="2147483683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218802454" sldId="2147483684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2764485634" sldId="2147483685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34050199" sldId="2147483686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54436597" sldId="2147483687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4235315745" sldId="2147483688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3640805432" sldId="2147483689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667173997" sldId="2147483690"/>
          </pc:sldLayoutMkLst>
        </pc:sldLayoutChg>
        <pc:sldLayoutChg chg="add del">
          <pc:chgData name="Inho Byun" userId="0aca278f87697625" providerId="LiveId" clId="{AFDA9A08-F816-49AF-9520-344BCB724E8B}" dt="2020-07-13T02:51:12.457" v="126" actId="26606"/>
          <pc:sldLayoutMkLst>
            <pc:docMk/>
            <pc:sldMasterMk cId="1206639830" sldId="2147483674"/>
            <pc:sldLayoutMk cId="1463526527" sldId="2147483691"/>
          </pc:sldLayoutMkLst>
        </pc:sldLayoutChg>
      </pc:sldMasterChg>
      <pc:sldMasterChg chg="add del replId addSldLayout delSldLayout">
        <pc:chgData name="Inho Byun" userId="0aca278f87697625" providerId="LiveId" clId="{AFDA9A08-F816-49AF-9520-344BCB724E8B}" dt="2020-07-13T02:51:04.833" v="123" actId="26606"/>
        <pc:sldMasterMkLst>
          <pc:docMk/>
          <pc:sldMasterMk cId="2284203553" sldId="2147483692"/>
        </pc:sldMasterMkLst>
        <pc:sldLayoutChg chg="add del replId">
          <pc:chgData name="Inho Byun" userId="0aca278f87697625" providerId="LiveId" clId="{AFDA9A08-F816-49AF-9520-344BCB724E8B}" dt="2020-07-13T02:51:04.833" v="123" actId="26606"/>
          <pc:sldLayoutMkLst>
            <pc:docMk/>
            <pc:sldMasterMk cId="2284203553" sldId="2147483692"/>
            <pc:sldLayoutMk cId="3848963090" sldId="214748369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46.914" v="2" actId="26606"/>
        <pc:sldMasterMkLst>
          <pc:docMk/>
          <pc:sldMasterMk cId="771103801" sldId="2147483698"/>
        </pc:sldMasterMkLst>
        <pc:sldLayoutChg chg="add del">
          <pc:chgData name="Inho Byun" userId="0aca278f87697625" providerId="LiveId" clId="{AFDA9A08-F816-49AF-9520-344BCB724E8B}" dt="2020-07-13T02:48:46.914" v="2" actId="26606"/>
          <pc:sldLayoutMkLst>
            <pc:docMk/>
            <pc:sldMasterMk cId="771103801" sldId="2147483698"/>
            <pc:sldLayoutMk cId="3669091864" sldId="2147483694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48.636" v="4" actId="26606"/>
        <pc:sldMasterMkLst>
          <pc:docMk/>
          <pc:sldMasterMk cId="1183459212" sldId="2147483711"/>
        </pc:sldMasterMkLst>
        <pc:sldLayoutChg chg="add del">
          <pc:chgData name="Inho Byun" userId="0aca278f87697625" providerId="LiveId" clId="{AFDA9A08-F816-49AF-9520-344BCB724E8B}" dt="2020-07-13T02:48:48.636" v="4" actId="26606"/>
          <pc:sldLayoutMkLst>
            <pc:docMk/>
            <pc:sldMasterMk cId="1183459212" sldId="2147483711"/>
            <pc:sldLayoutMk cId="3328592551" sldId="2147483706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1:12.438" v="125" actId="26606"/>
        <pc:sldMasterMkLst>
          <pc:docMk/>
          <pc:sldMasterMk cId="141874426" sldId="2147483712"/>
        </pc:sldMasterMkLst>
        <pc:sldLayoutChg chg="add del">
          <pc:chgData name="Inho Byun" userId="0aca278f87697625" providerId="LiveId" clId="{AFDA9A08-F816-49AF-9520-344BCB724E8B}" dt="2020-07-13T02:51:12.438" v="125" actId="26606"/>
          <pc:sldLayoutMkLst>
            <pc:docMk/>
            <pc:sldMasterMk cId="141874426" sldId="2147483712"/>
            <pc:sldLayoutMk cId="2164196173" sldId="2147483707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51.180" v="6" actId="26606"/>
        <pc:sldMasterMkLst>
          <pc:docMk/>
          <pc:sldMasterMk cId="1517206435" sldId="2147483725"/>
        </pc:sldMasterMkLst>
        <pc:sldLayoutChg chg="add del">
          <pc:chgData name="Inho Byun" userId="0aca278f87697625" providerId="LiveId" clId="{AFDA9A08-F816-49AF-9520-344BCB724E8B}" dt="2020-07-13T02:48:51.180" v="6" actId="26606"/>
          <pc:sldLayoutMkLst>
            <pc:docMk/>
            <pc:sldMasterMk cId="1517206435" sldId="2147483725"/>
            <pc:sldLayoutMk cId="2997025929" sldId="2147483720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8:54.233" v="8" actId="26606"/>
        <pc:sldMasterMkLst>
          <pc:docMk/>
          <pc:sldMasterMk cId="2652044893" sldId="2147483738"/>
        </pc:sldMasterMkLst>
        <pc:sldLayoutChg chg="add del">
          <pc:chgData name="Inho Byun" userId="0aca278f87697625" providerId="LiveId" clId="{AFDA9A08-F816-49AF-9520-344BCB724E8B}" dt="2020-07-13T02:48:54.233" v="8" actId="26606"/>
          <pc:sldLayoutMkLst>
            <pc:docMk/>
            <pc:sldMasterMk cId="2652044893" sldId="2147483738"/>
            <pc:sldLayoutMk cId="1389465655" sldId="214748373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9.275" v="208" actId="26606"/>
        <pc:sldMasterMkLst>
          <pc:docMk/>
          <pc:sldMasterMk cId="4131843221" sldId="2147483751"/>
        </pc:sldMasterMkLst>
        <pc:sldLayoutChg chg="add del">
          <pc:chgData name="Inho Byun" userId="0aca278f87697625" providerId="LiveId" clId="{AFDA9A08-F816-49AF-9520-344BCB724E8B}" dt="2020-07-13T02:52:59.275" v="208" actId="26606"/>
          <pc:sldLayoutMkLst>
            <pc:docMk/>
            <pc:sldMasterMk cId="4131843221" sldId="2147483751"/>
            <pc:sldLayoutMk cId="2597113890" sldId="2147483746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49:12.643" v="10" actId="26606"/>
        <pc:sldMasterMkLst>
          <pc:docMk/>
          <pc:sldMasterMk cId="1412438488" sldId="2147483757"/>
        </pc:sldMasterMkLst>
        <pc:sldLayoutChg chg="add del">
          <pc:chgData name="Inho Byun" userId="0aca278f87697625" providerId="LiveId" clId="{AFDA9A08-F816-49AF-9520-344BCB724E8B}" dt="2020-07-13T02:49:12.643" v="10" actId="26606"/>
          <pc:sldLayoutMkLst>
            <pc:docMk/>
            <pc:sldMasterMk cId="1412438488" sldId="2147483757"/>
            <pc:sldLayoutMk cId="999649779" sldId="2147483755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3.762" v="203" actId="26606"/>
        <pc:sldMasterMkLst>
          <pc:docMk/>
          <pc:sldMasterMk cId="2808322339" sldId="2147483788"/>
        </pc:sldMasterMkLst>
        <pc:sldLayoutChg chg="add del">
          <pc:chgData name="Inho Byun" userId="0aca278f87697625" providerId="LiveId" clId="{AFDA9A08-F816-49AF-9520-344BCB724E8B}" dt="2020-07-13T02:52:53.762" v="203" actId="26606"/>
          <pc:sldLayoutMkLst>
            <pc:docMk/>
            <pc:sldMasterMk cId="2808322339" sldId="2147483788"/>
            <pc:sldLayoutMk cId="272908677" sldId="214748378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6.843" v="205" actId="26606"/>
        <pc:sldMasterMkLst>
          <pc:docMk/>
          <pc:sldMasterMk cId="4131843221" sldId="2147483804"/>
        </pc:sldMasterMkLst>
        <pc:sldLayoutChg chg="add del">
          <pc:chgData name="Inho Byun" userId="0aca278f87697625" providerId="LiveId" clId="{AFDA9A08-F816-49AF-9520-344BCB724E8B}" dt="2020-07-13T02:52:56.843" v="205" actId="26606"/>
          <pc:sldLayoutMkLst>
            <pc:docMk/>
            <pc:sldMasterMk cId="4131843221" sldId="2147483804"/>
            <pc:sldLayoutMk cId="2597113890" sldId="2147483803"/>
          </pc:sldLayoutMkLst>
        </pc:sldLayoutChg>
      </pc:sldMasterChg>
      <pc:sldMasterChg chg="add del addSldLayout delSldLayout">
        <pc:chgData name="Inho Byun" userId="0aca278f87697625" providerId="LiveId" clId="{AFDA9A08-F816-49AF-9520-344BCB724E8B}" dt="2020-07-13T02:52:59.258" v="207" actId="26606"/>
        <pc:sldMasterMkLst>
          <pc:docMk/>
          <pc:sldMasterMk cId="2716168377" sldId="2147483817"/>
        </pc:sldMasterMkLst>
        <pc:sldLayoutChg chg="add del">
          <pc:chgData name="Inho Byun" userId="0aca278f87697625" providerId="LiveId" clId="{AFDA9A08-F816-49AF-9520-344BCB724E8B}" dt="2020-07-13T02:52:59.258" v="207" actId="26606"/>
          <pc:sldLayoutMkLst>
            <pc:docMk/>
            <pc:sldMasterMk cId="2716168377" sldId="2147483817"/>
            <pc:sldLayoutMk cId="3101442726" sldId="2147483813"/>
          </pc:sldLayoutMkLst>
        </pc:sldLayoutChg>
      </pc:sldMasterChg>
      <pc:sldMasterChg chg="add addSldLayout">
        <pc:chgData name="Inho Byun" userId="0aca278f87697625" providerId="LiveId" clId="{AFDA9A08-F816-49AF-9520-344BCB724E8B}" dt="2020-07-13T02:52:59.275" v="208" actId="26606"/>
        <pc:sldMasterMkLst>
          <pc:docMk/>
          <pc:sldMasterMk cId="554246633" sldId="2147483843"/>
        </pc:sldMasterMkLst>
        <pc:sldLayoutChg chg="add">
          <pc:chgData name="Inho Byun" userId="0aca278f87697625" providerId="LiveId" clId="{AFDA9A08-F816-49AF-9520-344BCB724E8B}" dt="2020-07-13T02:52:59.275" v="208" actId="26606"/>
          <pc:sldLayoutMkLst>
            <pc:docMk/>
            <pc:sldMasterMk cId="554246633" sldId="2147483843"/>
            <pc:sldLayoutMk cId="1217959828" sldId="2147483838"/>
          </pc:sldLayoutMkLst>
        </pc:sldLayoutChg>
      </pc:sldMasterChg>
      <pc:sldMasterChg chg="modSp delSldLayout modSldLayout">
        <pc:chgData name="Inho Byun" userId="0aca278f87697625" providerId="LiveId" clId="{AFDA9A08-F816-49AF-9520-344BCB724E8B}" dt="2020-07-22T20:17:26.425" v="1355" actId="404"/>
        <pc:sldMasterMkLst>
          <pc:docMk/>
          <pc:sldMasterMk cId="518681194" sldId="2147483898"/>
        </pc:sldMasterMkLst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4" creationId="{00000000-0000-0000-0000-000000000000}"/>
          </ac:spMkLst>
        </pc:spChg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5" creationId="{00000000-0000-0000-0000-000000000000}"/>
          </ac:spMkLst>
        </pc:spChg>
        <pc:spChg chg="mod">
          <ac:chgData name="Inho Byun" userId="0aca278f87697625" providerId="LiveId" clId="{AFDA9A08-F816-49AF-9520-344BCB724E8B}" dt="2020-07-13T03:10:33.503" v="557" actId="255"/>
          <ac:spMkLst>
            <pc:docMk/>
            <pc:sldMasterMk cId="518681194" sldId="2147483898"/>
            <ac:spMk id="6" creationId="{00000000-0000-0000-0000-000000000000}"/>
          </ac:spMkLst>
        </pc:spChg>
        <pc:sldLayoutChg chg="delSp modSp">
          <pc:chgData name="Inho Byun" userId="0aca278f87697625" providerId="LiveId" clId="{AFDA9A08-F816-49AF-9520-344BCB724E8B}" dt="2020-07-22T20:17:26.425" v="1355" actId="404"/>
          <pc:sldLayoutMkLst>
            <pc:docMk/>
            <pc:sldMasterMk cId="518681194" sldId="2147483898"/>
            <pc:sldLayoutMk cId="2163596274" sldId="2147483899"/>
          </pc:sldLayoutMkLst>
          <pc:spChg chg="mod">
            <ac:chgData name="Inho Byun" userId="0aca278f87697625" providerId="LiveId" clId="{AFDA9A08-F816-49AF-9520-344BCB724E8B}" dt="2020-07-22T20:17:26.425" v="1355" actId="404"/>
            <ac:spMkLst>
              <pc:docMk/>
              <pc:sldMasterMk cId="518681194" sldId="2147483898"/>
              <pc:sldLayoutMk cId="2163596274" sldId="2147483899"/>
              <ac:spMk id="2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22T20:17:23.167" v="1354" actId="403"/>
            <ac:spMkLst>
              <pc:docMk/>
              <pc:sldMasterMk cId="518681194" sldId="2147483898"/>
              <pc:sldLayoutMk cId="2163596274" sldId="2147483899"/>
              <ac:spMk id="3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3.994" v="587" actId="478"/>
            <ac:spMkLst>
              <pc:docMk/>
              <pc:sldMasterMk cId="518681194" sldId="2147483898"/>
              <pc:sldLayoutMk cId="2163596274" sldId="2147483899"/>
              <ac:spMk id="4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5.557" v="588" actId="478"/>
            <ac:spMkLst>
              <pc:docMk/>
              <pc:sldMasterMk cId="518681194" sldId="2147483898"/>
              <pc:sldLayoutMk cId="2163596274" sldId="2147483899"/>
              <ac:spMk id="5" creationId="{00000000-0000-0000-0000-000000000000}"/>
            </ac:spMkLst>
          </pc:spChg>
          <pc:spChg chg="del">
            <ac:chgData name="Inho Byun" userId="0aca278f87697625" providerId="LiveId" clId="{AFDA9A08-F816-49AF-9520-344BCB724E8B}" dt="2020-07-13T03:13:36.492" v="589" actId="478"/>
            <ac:spMkLst>
              <pc:docMk/>
              <pc:sldMasterMk cId="518681194" sldId="2147483898"/>
              <pc:sldLayoutMk cId="2163596274" sldId="2147483899"/>
              <ac:spMk id="6" creationId="{00000000-0000-0000-0000-000000000000}"/>
            </ac:spMkLst>
          </pc:spChg>
        </pc:sldLayoutChg>
        <pc:sldLayoutChg chg="del">
          <pc:chgData name="Inho Byun" userId="0aca278f87697625" providerId="LiveId" clId="{AFDA9A08-F816-49AF-9520-344BCB724E8B}" dt="2020-07-13T03:03:45.137" v="491" actId="2696"/>
          <pc:sldLayoutMkLst>
            <pc:docMk/>
            <pc:sldMasterMk cId="518681194" sldId="2147483898"/>
            <pc:sldLayoutMk cId="2788902172" sldId="2147483900"/>
          </pc:sldLayoutMkLst>
        </pc:sldLayoutChg>
        <pc:sldLayoutChg chg="del">
          <pc:chgData name="Inho Byun" userId="0aca278f87697625" providerId="LiveId" clId="{AFDA9A08-F816-49AF-9520-344BCB724E8B}" dt="2020-07-13T03:03:48.790" v="492" actId="2696"/>
          <pc:sldLayoutMkLst>
            <pc:docMk/>
            <pc:sldMasterMk cId="518681194" sldId="2147483898"/>
            <pc:sldLayoutMk cId="2041935148" sldId="2147483901"/>
          </pc:sldLayoutMkLst>
        </pc:sldLayoutChg>
        <pc:sldLayoutChg chg="del">
          <pc:chgData name="Inho Byun" userId="0aca278f87697625" providerId="LiveId" clId="{AFDA9A08-F816-49AF-9520-344BCB724E8B}" dt="2020-07-13T03:03:51.132" v="493" actId="2696"/>
          <pc:sldLayoutMkLst>
            <pc:docMk/>
            <pc:sldMasterMk cId="518681194" sldId="2147483898"/>
            <pc:sldLayoutMk cId="3790093273" sldId="2147483902"/>
          </pc:sldLayoutMkLst>
        </pc:sldLayoutChg>
        <pc:sldLayoutChg chg="del">
          <pc:chgData name="Inho Byun" userId="0aca278f87697625" providerId="LiveId" clId="{AFDA9A08-F816-49AF-9520-344BCB724E8B}" dt="2020-07-13T03:03:53.695" v="494" actId="2696"/>
          <pc:sldLayoutMkLst>
            <pc:docMk/>
            <pc:sldMasterMk cId="518681194" sldId="2147483898"/>
            <pc:sldLayoutMk cId="27593921" sldId="2147483903"/>
          </pc:sldLayoutMkLst>
        </pc:sldLayoutChg>
        <pc:sldLayoutChg chg="addSp delSp modSp">
          <pc:chgData name="Inho Byun" userId="0aca278f87697625" providerId="LiveId" clId="{AFDA9A08-F816-49AF-9520-344BCB724E8B}" dt="2020-07-13T03:13:57.953" v="591" actId="14100"/>
          <pc:sldLayoutMkLst>
            <pc:docMk/>
            <pc:sldMasterMk cId="518681194" sldId="2147483898"/>
            <pc:sldLayoutMk cId="1551075604" sldId="2147483904"/>
          </pc:sldLayoutMkLst>
          <pc:spChg chg="add mod">
            <ac:chgData name="Inho Byun" userId="0aca278f87697625" providerId="LiveId" clId="{AFDA9A08-F816-49AF-9520-344BCB724E8B}" dt="2020-07-13T03:12:58.772" v="586" actId="1035"/>
            <ac:spMkLst>
              <pc:docMk/>
              <pc:sldMasterMk cId="518681194" sldId="2147483898"/>
              <pc:sldLayoutMk cId="1551075604" sldId="2147483904"/>
              <ac:spMk id="2" creationId="{2D59DEE9-1E92-436B-AF43-E160CB0F49BC}"/>
            </ac:spMkLst>
          </pc:spChg>
          <pc:spChg chg="del">
            <ac:chgData name="Inho Byun" userId="0aca278f87697625" providerId="LiveId" clId="{AFDA9A08-F816-49AF-9520-344BCB724E8B}" dt="2020-07-13T03:11:23.103" v="560" actId="478"/>
            <ac:spMkLst>
              <pc:docMk/>
              <pc:sldMasterMk cId="518681194" sldId="2147483898"/>
              <pc:sldLayoutMk cId="1551075604" sldId="2147483904"/>
              <ac:spMk id="3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12:16.602" v="574" actId="3064"/>
            <ac:spMkLst>
              <pc:docMk/>
              <pc:sldMasterMk cId="518681194" sldId="2147483898"/>
              <pc:sldLayoutMk cId="1551075604" sldId="2147483904"/>
              <ac:spMk id="4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13:57.953" v="591" actId="14100"/>
            <ac:spMkLst>
              <pc:docMk/>
              <pc:sldMasterMk cId="518681194" sldId="2147483898"/>
              <pc:sldLayoutMk cId="1551075604" sldId="2147483904"/>
              <ac:spMk id="5" creationId="{00000000-0000-0000-0000-000000000000}"/>
            </ac:spMkLst>
          </pc:spChg>
          <pc:spChg chg="mod">
            <ac:chgData name="Inho Byun" userId="0aca278f87697625" providerId="LiveId" clId="{AFDA9A08-F816-49AF-9520-344BCB724E8B}" dt="2020-07-13T03:08:28.691" v="549" actId="12788"/>
            <ac:spMkLst>
              <pc:docMk/>
              <pc:sldMasterMk cId="518681194" sldId="2147483898"/>
              <pc:sldLayoutMk cId="1551075604" sldId="2147483904"/>
              <ac:spMk id="6" creationId="{00000000-0000-0000-0000-000000000000}"/>
            </ac:spMkLst>
          </pc:spChg>
          <pc:spChg chg="add del mod">
            <ac:chgData name="Inho Byun" userId="0aca278f87697625" providerId="LiveId" clId="{AFDA9A08-F816-49AF-9520-344BCB724E8B}" dt="2020-07-13T03:09:14.791" v="553" actId="478"/>
            <ac:spMkLst>
              <pc:docMk/>
              <pc:sldMasterMk cId="518681194" sldId="2147483898"/>
              <pc:sldLayoutMk cId="1551075604" sldId="2147483904"/>
              <ac:spMk id="7" creationId="{0FD6E333-1D83-46C8-804A-74E600DAF417}"/>
            </ac:spMkLst>
          </pc:spChg>
          <pc:spChg chg="add del mod">
            <ac:chgData name="Inho Byun" userId="0aca278f87697625" providerId="LiveId" clId="{AFDA9A08-F816-49AF-9520-344BCB724E8B}" dt="2020-07-13T03:10:51.608" v="559" actId="478"/>
            <ac:spMkLst>
              <pc:docMk/>
              <pc:sldMasterMk cId="518681194" sldId="2147483898"/>
              <pc:sldLayoutMk cId="1551075604" sldId="2147483904"/>
              <ac:spMk id="8" creationId="{A32E7778-81E3-4450-AD95-AD754423C5C2}"/>
            </ac:spMkLst>
          </pc:spChg>
        </pc:sldLayoutChg>
        <pc:sldLayoutChg chg="del">
          <pc:chgData name="Inho Byun" userId="0aca278f87697625" providerId="LiveId" clId="{AFDA9A08-F816-49AF-9520-344BCB724E8B}" dt="2020-07-13T03:13:41.320" v="590" actId="2696"/>
          <pc:sldLayoutMkLst>
            <pc:docMk/>
            <pc:sldMasterMk cId="518681194" sldId="2147483898"/>
            <pc:sldLayoutMk cId="642199824" sldId="2147483905"/>
          </pc:sldLayoutMkLst>
        </pc:sldLayoutChg>
        <pc:sldLayoutChg chg="addSp delSp modSp">
          <pc:chgData name="Inho Byun" userId="0aca278f87697625" providerId="LiveId" clId="{AFDA9A08-F816-49AF-9520-344BCB724E8B}" dt="2020-07-22T20:00:06.883" v="926" actId="6549"/>
          <pc:sldLayoutMkLst>
            <pc:docMk/>
            <pc:sldMasterMk cId="518681194" sldId="2147483898"/>
            <pc:sldLayoutMk cId="1830586828" sldId="2147483905"/>
          </pc:sldLayoutMkLst>
          <pc:spChg chg="add del mod">
            <ac:chgData name="Inho Byun" userId="0aca278f87697625" providerId="LiveId" clId="{AFDA9A08-F816-49AF-9520-344BCB724E8B}" dt="2020-07-22T19:49:18.018" v="714" actId="478"/>
            <ac:spMkLst>
              <pc:docMk/>
              <pc:sldMasterMk cId="518681194" sldId="2147483898"/>
              <pc:sldLayoutMk cId="1830586828" sldId="2147483905"/>
              <ac:spMk id="3" creationId="{4588D3F7-7C29-4881-9206-671164939039}"/>
            </ac:spMkLst>
          </pc:spChg>
          <pc:spChg chg="add del mod">
            <ac:chgData name="Inho Byun" userId="0aca278f87697625" providerId="LiveId" clId="{AFDA9A08-F816-49AF-9520-344BCB724E8B}" dt="2020-07-22T19:48:29.723" v="707" actId="478"/>
            <ac:spMkLst>
              <pc:docMk/>
              <pc:sldMasterMk cId="518681194" sldId="2147483898"/>
              <pc:sldLayoutMk cId="1830586828" sldId="2147483905"/>
              <ac:spMk id="7" creationId="{0B44D355-078B-47B6-94F0-95473B58B156}"/>
            </ac:spMkLst>
          </pc:spChg>
          <pc:spChg chg="add del">
            <ac:chgData name="Inho Byun" userId="0aca278f87697625" providerId="LiveId" clId="{AFDA9A08-F816-49AF-9520-344BCB724E8B}" dt="2020-07-22T19:48:38.540" v="708" actId="11529"/>
            <ac:spMkLst>
              <pc:docMk/>
              <pc:sldMasterMk cId="518681194" sldId="2147483898"/>
              <pc:sldLayoutMk cId="1830586828" sldId="2147483905"/>
              <ac:spMk id="8" creationId="{09F92D34-DB5D-4149-A5AD-F52A5B1BCEFF}"/>
            </ac:spMkLst>
          </pc:spChg>
          <pc:spChg chg="add del mod">
            <ac:chgData name="Inho Byun" userId="0aca278f87697625" providerId="LiveId" clId="{AFDA9A08-F816-49AF-9520-344BCB724E8B}" dt="2020-07-22T19:55:56.593" v="782" actId="478"/>
            <ac:spMkLst>
              <pc:docMk/>
              <pc:sldMasterMk cId="518681194" sldId="2147483898"/>
              <pc:sldLayoutMk cId="1830586828" sldId="2147483905"/>
              <ac:spMk id="9" creationId="{F28653CE-05A1-4A76-9BB7-FD39E9FCAE76}"/>
            </ac:spMkLst>
          </pc:spChg>
          <pc:spChg chg="add del">
            <ac:chgData name="Inho Byun" userId="0aca278f87697625" providerId="LiveId" clId="{AFDA9A08-F816-49AF-9520-344BCB724E8B}" dt="2020-07-22T19:56:09.467" v="783" actId="11529"/>
            <ac:spMkLst>
              <pc:docMk/>
              <pc:sldMasterMk cId="518681194" sldId="2147483898"/>
              <pc:sldLayoutMk cId="1830586828" sldId="2147483905"/>
              <ac:spMk id="10" creationId="{172AE41F-8C43-4664-B332-EF4F7B904E12}"/>
            </ac:spMkLst>
          </pc:spChg>
          <pc:spChg chg="add mod">
            <ac:chgData name="Inho Byun" userId="0aca278f87697625" providerId="LiveId" clId="{AFDA9A08-F816-49AF-9520-344BCB724E8B}" dt="2020-07-22T20:00:06.883" v="926" actId="6549"/>
            <ac:spMkLst>
              <pc:docMk/>
              <pc:sldMasterMk cId="518681194" sldId="2147483898"/>
              <pc:sldLayoutMk cId="1830586828" sldId="2147483905"/>
              <ac:spMk id="11" creationId="{04B3D706-905B-4087-86FB-4C93791DCE21}"/>
            </ac:spMkLst>
          </pc:spChg>
        </pc:sldLayoutChg>
        <pc:sldLayoutChg chg="del">
          <pc:chgData name="Inho Byun" userId="0aca278f87697625" providerId="LiveId" clId="{AFDA9A08-F816-49AF-9520-344BCB724E8B}" dt="2020-07-22T19:47:23.756" v="705" actId="2696"/>
          <pc:sldLayoutMkLst>
            <pc:docMk/>
            <pc:sldMasterMk cId="518681194" sldId="2147483898"/>
            <pc:sldLayoutMk cId="3223215601" sldId="2147483906"/>
          </pc:sldLayoutMkLst>
        </pc:sldLayoutChg>
        <pc:sldLayoutChg chg="del">
          <pc:chgData name="Inho Byun" userId="0aca278f87697625" providerId="LiveId" clId="{AFDA9A08-F816-49AF-9520-344BCB724E8B}" dt="2020-07-13T03:03:57.760" v="495" actId="2696"/>
          <pc:sldLayoutMkLst>
            <pc:docMk/>
            <pc:sldMasterMk cId="518681194" sldId="2147483898"/>
            <pc:sldLayoutMk cId="3406271815" sldId="2147483906"/>
          </pc:sldLayoutMkLst>
        </pc:sldLayoutChg>
        <pc:sldLayoutChg chg="del">
          <pc:chgData name="Inho Byun" userId="0aca278f87697625" providerId="LiveId" clId="{AFDA9A08-F816-49AF-9520-344BCB724E8B}" dt="2020-07-13T03:04:00.692" v="496" actId="2696"/>
          <pc:sldLayoutMkLst>
            <pc:docMk/>
            <pc:sldMasterMk cId="518681194" sldId="2147483898"/>
            <pc:sldLayoutMk cId="2741681668" sldId="2147483907"/>
          </pc:sldLayoutMkLst>
        </pc:sldLayoutChg>
        <pc:sldLayoutChg chg="del">
          <pc:chgData name="Inho Byun" userId="0aca278f87697625" providerId="LiveId" clId="{AFDA9A08-F816-49AF-9520-344BCB724E8B}" dt="2020-07-13T03:04:03.641" v="497" actId="2696"/>
          <pc:sldLayoutMkLst>
            <pc:docMk/>
            <pc:sldMasterMk cId="518681194" sldId="2147483898"/>
            <pc:sldLayoutMk cId="3875773659" sldId="2147483908"/>
          </pc:sldLayoutMkLst>
        </pc:sldLayoutChg>
        <pc:sldLayoutChg chg="del">
          <pc:chgData name="Inho Byun" userId="0aca278f87697625" providerId="LiveId" clId="{AFDA9A08-F816-49AF-9520-344BCB724E8B}" dt="2020-07-13T03:04:08.064" v="498" actId="2696"/>
          <pc:sldLayoutMkLst>
            <pc:docMk/>
            <pc:sldMasterMk cId="518681194" sldId="2147483898"/>
            <pc:sldLayoutMk cId="2421300975" sldId="2147483909"/>
          </pc:sldLayoutMkLst>
        </pc:sldLayoutChg>
      </pc:sldMasterChg>
      <pc:sldMasterChg chg="del delSldLayout">
        <pc:chgData name="Inho Byun" userId="0aca278f87697625" providerId="LiveId" clId="{AFDA9A08-F816-49AF-9520-344BCB724E8B}" dt="2020-07-13T02:56:19.550" v="284" actId="2696"/>
        <pc:sldMasterMkLst>
          <pc:docMk/>
          <pc:sldMasterMk cId="3374414987" sldId="2147483910"/>
        </pc:sldMasterMkLst>
        <pc:sldLayoutChg chg="del">
          <pc:chgData name="Inho Byun" userId="0aca278f87697625" providerId="LiveId" clId="{AFDA9A08-F816-49AF-9520-344BCB724E8B}" dt="2020-07-13T02:56:19.543" v="273" actId="2696"/>
          <pc:sldLayoutMkLst>
            <pc:docMk/>
            <pc:sldMasterMk cId="3374414987" sldId="2147483910"/>
            <pc:sldLayoutMk cId="2537151454" sldId="2147483911"/>
          </pc:sldLayoutMkLst>
        </pc:sldLayoutChg>
        <pc:sldLayoutChg chg="del">
          <pc:chgData name="Inho Byun" userId="0aca278f87697625" providerId="LiveId" clId="{AFDA9A08-F816-49AF-9520-344BCB724E8B}" dt="2020-07-13T02:56:19.543" v="274" actId="2696"/>
          <pc:sldLayoutMkLst>
            <pc:docMk/>
            <pc:sldMasterMk cId="3374414987" sldId="2147483910"/>
            <pc:sldLayoutMk cId="524365568" sldId="2147483912"/>
          </pc:sldLayoutMkLst>
        </pc:sldLayoutChg>
        <pc:sldLayoutChg chg="del">
          <pc:chgData name="Inho Byun" userId="0aca278f87697625" providerId="LiveId" clId="{AFDA9A08-F816-49AF-9520-344BCB724E8B}" dt="2020-07-13T02:56:19.544" v="275" actId="2696"/>
          <pc:sldLayoutMkLst>
            <pc:docMk/>
            <pc:sldMasterMk cId="3374414987" sldId="2147483910"/>
            <pc:sldLayoutMk cId="3648676437" sldId="2147483913"/>
          </pc:sldLayoutMkLst>
        </pc:sldLayoutChg>
        <pc:sldLayoutChg chg="del">
          <pc:chgData name="Inho Byun" userId="0aca278f87697625" providerId="LiveId" clId="{AFDA9A08-F816-49AF-9520-344BCB724E8B}" dt="2020-07-13T02:56:19.545" v="276" actId="2696"/>
          <pc:sldLayoutMkLst>
            <pc:docMk/>
            <pc:sldMasterMk cId="3374414987" sldId="2147483910"/>
            <pc:sldLayoutMk cId="1727716967" sldId="2147483914"/>
          </pc:sldLayoutMkLst>
        </pc:sldLayoutChg>
        <pc:sldLayoutChg chg="del">
          <pc:chgData name="Inho Byun" userId="0aca278f87697625" providerId="LiveId" clId="{AFDA9A08-F816-49AF-9520-344BCB724E8B}" dt="2020-07-13T02:56:19.545" v="277" actId="2696"/>
          <pc:sldLayoutMkLst>
            <pc:docMk/>
            <pc:sldMasterMk cId="3374414987" sldId="2147483910"/>
            <pc:sldLayoutMk cId="684864186" sldId="2147483915"/>
          </pc:sldLayoutMkLst>
        </pc:sldLayoutChg>
        <pc:sldLayoutChg chg="del">
          <pc:chgData name="Inho Byun" userId="0aca278f87697625" providerId="LiveId" clId="{AFDA9A08-F816-49AF-9520-344BCB724E8B}" dt="2020-07-13T02:56:19.546" v="278" actId="2696"/>
          <pc:sldLayoutMkLst>
            <pc:docMk/>
            <pc:sldMasterMk cId="3374414987" sldId="2147483910"/>
            <pc:sldLayoutMk cId="2826111301" sldId="2147483916"/>
          </pc:sldLayoutMkLst>
        </pc:sldLayoutChg>
        <pc:sldLayoutChg chg="del">
          <pc:chgData name="Inho Byun" userId="0aca278f87697625" providerId="LiveId" clId="{AFDA9A08-F816-49AF-9520-344BCB724E8B}" dt="2020-07-13T02:56:19.546" v="279" actId="2696"/>
          <pc:sldLayoutMkLst>
            <pc:docMk/>
            <pc:sldMasterMk cId="3374414987" sldId="2147483910"/>
            <pc:sldLayoutMk cId="3440409209" sldId="2147483917"/>
          </pc:sldLayoutMkLst>
        </pc:sldLayoutChg>
        <pc:sldLayoutChg chg="del">
          <pc:chgData name="Inho Byun" userId="0aca278f87697625" providerId="LiveId" clId="{AFDA9A08-F816-49AF-9520-344BCB724E8B}" dt="2020-07-13T02:56:19.547" v="280" actId="2696"/>
          <pc:sldLayoutMkLst>
            <pc:docMk/>
            <pc:sldMasterMk cId="3374414987" sldId="2147483910"/>
            <pc:sldLayoutMk cId="1867960509" sldId="2147483918"/>
          </pc:sldLayoutMkLst>
        </pc:sldLayoutChg>
        <pc:sldLayoutChg chg="del">
          <pc:chgData name="Inho Byun" userId="0aca278f87697625" providerId="LiveId" clId="{AFDA9A08-F816-49AF-9520-344BCB724E8B}" dt="2020-07-13T02:56:19.547" v="281" actId="2696"/>
          <pc:sldLayoutMkLst>
            <pc:docMk/>
            <pc:sldMasterMk cId="3374414987" sldId="2147483910"/>
            <pc:sldLayoutMk cId="3508296167" sldId="2147483919"/>
          </pc:sldLayoutMkLst>
        </pc:sldLayoutChg>
        <pc:sldLayoutChg chg="del">
          <pc:chgData name="Inho Byun" userId="0aca278f87697625" providerId="LiveId" clId="{AFDA9A08-F816-49AF-9520-344BCB724E8B}" dt="2020-07-13T02:56:19.548" v="282" actId="2696"/>
          <pc:sldLayoutMkLst>
            <pc:docMk/>
            <pc:sldMasterMk cId="3374414987" sldId="2147483910"/>
            <pc:sldLayoutMk cId="998010379" sldId="2147483920"/>
          </pc:sldLayoutMkLst>
        </pc:sldLayoutChg>
        <pc:sldLayoutChg chg="del">
          <pc:chgData name="Inho Byun" userId="0aca278f87697625" providerId="LiveId" clId="{AFDA9A08-F816-49AF-9520-344BCB724E8B}" dt="2020-07-13T02:56:19.549" v="283" actId="2696"/>
          <pc:sldLayoutMkLst>
            <pc:docMk/>
            <pc:sldMasterMk cId="3374414987" sldId="2147483910"/>
            <pc:sldLayoutMk cId="781921516" sldId="2147483921"/>
          </pc:sldLayoutMkLst>
        </pc:sldLayoutChg>
      </pc:sldMasterChg>
    </pc:docChg>
  </pc:docChgLst>
  <pc:docChgLst>
    <pc:chgData name="변 인호" userId="af8d0b8f-74b3-420e-a591-c31018bb9111" providerId="ADAL" clId="{CAD20DDF-540F-442B-841D-853A86A46E2E}"/>
    <pc:docChg chg="undo custSel addSld delSld modSld">
      <pc:chgData name="변 인호" userId="af8d0b8f-74b3-420e-a591-c31018bb9111" providerId="ADAL" clId="{CAD20DDF-540F-442B-841D-853A86A46E2E}" dt="2020-09-16T13:01:19.443" v="3205" actId="20577"/>
      <pc:docMkLst>
        <pc:docMk/>
      </pc:docMkLst>
      <pc:sldChg chg="modSp">
        <pc:chgData name="변 인호" userId="af8d0b8f-74b3-420e-a591-c31018bb9111" providerId="ADAL" clId="{CAD20DDF-540F-442B-841D-853A86A46E2E}" dt="2020-09-16T08:34:53.909" v="95" actId="20577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CAD20DDF-540F-442B-841D-853A86A46E2E}" dt="2020-09-16T08:34:53.909" v="95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CAD20DDF-540F-442B-841D-853A86A46E2E}" dt="2020-09-16T08:33:29.415" v="80"/>
        <pc:sldMkLst>
          <pc:docMk/>
          <pc:sldMk cId="1093204789" sldId="267"/>
        </pc:sldMkLst>
        <pc:spChg chg="mod">
          <ac:chgData name="변 인호" userId="af8d0b8f-74b3-420e-a591-c31018bb9111" providerId="ADAL" clId="{CAD20DDF-540F-442B-841D-853A86A46E2E}" dt="2020-09-16T08:33:29.415" v="80"/>
          <ac:spMkLst>
            <pc:docMk/>
            <pc:sldMk cId="1093204789" sldId="267"/>
            <ac:spMk id="6" creationId="{6257BB4D-EF4B-45E4-B530-728FE5DFB14F}"/>
          </ac:spMkLst>
        </pc:spChg>
      </pc:sldChg>
      <pc:sldChg chg="modSp">
        <pc:chgData name="변 인호" userId="af8d0b8f-74b3-420e-a591-c31018bb9111" providerId="ADAL" clId="{CAD20DDF-540F-442B-841D-853A86A46E2E}" dt="2020-09-16T12:43:56.549" v="3148"/>
        <pc:sldMkLst>
          <pc:docMk/>
          <pc:sldMk cId="4020345486" sldId="273"/>
        </pc:sldMkLst>
        <pc:spChg chg="mod">
          <ac:chgData name="변 인호" userId="af8d0b8f-74b3-420e-a591-c31018bb9111" providerId="ADAL" clId="{CAD20DDF-540F-442B-841D-853A86A46E2E}" dt="2020-09-16T12:43:56.549" v="3148"/>
          <ac:spMkLst>
            <pc:docMk/>
            <pc:sldMk cId="4020345486" sldId="273"/>
            <ac:spMk id="8" creationId="{4288668C-3C66-40B9-B3BD-21948AF7C943}"/>
          </ac:spMkLst>
        </pc:spChg>
        <pc:spChg chg="mod">
          <ac:chgData name="변 인호" userId="af8d0b8f-74b3-420e-a591-c31018bb9111" providerId="ADAL" clId="{CAD20DDF-540F-442B-841D-853A86A46E2E}" dt="2020-09-16T08:23:49.209" v="0" actId="20577"/>
          <ac:spMkLst>
            <pc:docMk/>
            <pc:sldMk cId="4020345486" sldId="273"/>
            <ac:spMk id="67" creationId="{80E26403-4C4B-4EF5-99B7-5F0765EEB4C0}"/>
          </ac:spMkLst>
        </pc:spChg>
      </pc:sldChg>
      <pc:sldChg chg="modSp">
        <pc:chgData name="변 인호" userId="af8d0b8f-74b3-420e-a591-c31018bb9111" providerId="ADAL" clId="{CAD20DDF-540F-442B-841D-853A86A46E2E}" dt="2020-09-16T12:41:46.525" v="3136" actId="20577"/>
        <pc:sldMkLst>
          <pc:docMk/>
          <pc:sldMk cId="3260902856" sldId="274"/>
        </pc:sldMkLst>
        <pc:spChg chg="mod">
          <ac:chgData name="변 인호" userId="af8d0b8f-74b3-420e-a591-c31018bb9111" providerId="ADAL" clId="{CAD20DDF-540F-442B-841D-853A86A46E2E}" dt="2020-09-16T12:41:46.525" v="3136" actId="20577"/>
          <ac:spMkLst>
            <pc:docMk/>
            <pc:sldMk cId="3260902856" sldId="274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CAD20DDF-540F-442B-841D-853A86A46E2E}" dt="2020-09-16T08:31:31.931" v="61" actId="20577"/>
          <ac:graphicFrameMkLst>
            <pc:docMk/>
            <pc:sldMk cId="3260902856" sldId="274"/>
            <ac:graphicFrameMk id="8" creationId="{0388A3C4-B30C-44C6-AC8F-EEE01DCD8979}"/>
          </ac:graphicFrameMkLst>
        </pc:graphicFrameChg>
      </pc:sldChg>
      <pc:sldChg chg="addSp delSp modSp add del">
        <pc:chgData name="변 인호" userId="af8d0b8f-74b3-420e-a591-c31018bb9111" providerId="ADAL" clId="{CAD20DDF-540F-442B-841D-853A86A46E2E}" dt="2020-09-16T11:53:23.150" v="1733" actId="2696"/>
        <pc:sldMkLst>
          <pc:docMk/>
          <pc:sldMk cId="4043458197" sldId="275"/>
        </pc:sldMkLst>
        <pc:spChg chg="add mod">
          <ac:chgData name="변 인호" userId="af8d0b8f-74b3-420e-a591-c31018bb9111" providerId="ADAL" clId="{CAD20DDF-540F-442B-841D-853A86A46E2E}" dt="2020-09-16T08:39:54.309" v="398" actId="1076"/>
          <ac:spMkLst>
            <pc:docMk/>
            <pc:sldMk cId="4043458197" sldId="275"/>
            <ac:spMk id="3" creationId="{C7E5CDB1-4A79-40B8-9DF4-ACDBAD778CBD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4" creationId="{177B5F3B-FBB5-4C5B-895B-9207DBF2FEA5}"/>
          </ac:spMkLst>
        </pc:spChg>
        <pc:spChg chg="mod">
          <ac:chgData name="변 인호" userId="af8d0b8f-74b3-420e-a591-c31018bb9111" providerId="ADAL" clId="{CAD20DDF-540F-442B-841D-853A86A46E2E}" dt="2020-09-16T08:44:23.717" v="582"/>
          <ac:spMkLst>
            <pc:docMk/>
            <pc:sldMk cId="4043458197" sldId="275"/>
            <ac:spMk id="6" creationId="{6257BB4D-EF4B-45E4-B530-728FE5DFB14F}"/>
          </ac:spMkLst>
        </pc:spChg>
        <pc:spChg chg="mod">
          <ac:chgData name="변 인호" userId="af8d0b8f-74b3-420e-a591-c31018bb9111" providerId="ADAL" clId="{CAD20DDF-540F-442B-841D-853A86A46E2E}" dt="2020-09-16T08:39:41.406" v="396"/>
          <ac:spMkLst>
            <pc:docMk/>
            <pc:sldMk cId="4043458197" sldId="275"/>
            <ac:spMk id="7" creationId="{75BFE942-02D4-487B-96EE-03C177511D40}"/>
          </ac:spMkLst>
        </pc:spChg>
        <pc:spChg chg="add mod">
          <ac:chgData name="변 인호" userId="af8d0b8f-74b3-420e-a591-c31018bb9111" providerId="ADAL" clId="{CAD20DDF-540F-442B-841D-853A86A46E2E}" dt="2020-09-16T08:39:54.309" v="398" actId="1076"/>
          <ac:spMkLst>
            <pc:docMk/>
            <pc:sldMk cId="4043458197" sldId="275"/>
            <ac:spMk id="9" creationId="{BA5949A6-7A9A-4F41-BC90-D5F6AA812032}"/>
          </ac:spMkLst>
        </pc:spChg>
        <pc:spChg chg="add mod">
          <ac:chgData name="변 인호" userId="af8d0b8f-74b3-420e-a591-c31018bb9111" providerId="ADAL" clId="{CAD20DDF-540F-442B-841D-853A86A46E2E}" dt="2020-09-16T08:42:39.585" v="561" actId="2711"/>
          <ac:spMkLst>
            <pc:docMk/>
            <pc:sldMk cId="4043458197" sldId="275"/>
            <ac:spMk id="10" creationId="{97656A7B-E521-4492-B836-1C650C2847E1}"/>
          </ac:spMkLst>
        </pc:spChg>
        <pc:spChg chg="add mod">
          <ac:chgData name="변 인호" userId="af8d0b8f-74b3-420e-a591-c31018bb9111" providerId="ADAL" clId="{CAD20DDF-540F-442B-841D-853A86A46E2E}" dt="2020-09-16T08:42:39.585" v="561" actId="2711"/>
          <ac:spMkLst>
            <pc:docMk/>
            <pc:sldMk cId="4043458197" sldId="275"/>
            <ac:spMk id="11" creationId="{5E53493F-3057-4046-8C47-686E53D238DF}"/>
          </ac:spMkLst>
        </pc:spChg>
        <pc:spChg chg="add mod">
          <ac:chgData name="변 인호" userId="af8d0b8f-74b3-420e-a591-c31018bb9111" providerId="ADAL" clId="{CAD20DDF-540F-442B-841D-853A86A46E2E}" dt="2020-09-16T08:43:47.893" v="563" actId="14100"/>
          <ac:spMkLst>
            <pc:docMk/>
            <pc:sldMk cId="4043458197" sldId="275"/>
            <ac:spMk id="12" creationId="{0C85E56C-7C0F-435D-B020-EE2D86F32D0C}"/>
          </ac:spMkLst>
        </pc:spChg>
        <pc:spChg chg="add mod">
          <ac:chgData name="변 인호" userId="af8d0b8f-74b3-420e-a591-c31018bb9111" providerId="ADAL" clId="{CAD20DDF-540F-442B-841D-853A86A46E2E}" dt="2020-09-16T08:43:52.273" v="564" actId="571"/>
          <ac:spMkLst>
            <pc:docMk/>
            <pc:sldMk cId="4043458197" sldId="275"/>
            <ac:spMk id="13" creationId="{C67F9DE9-2184-4D4F-8F72-3B9D75A4B04D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4" creationId="{B546A248-2340-4939-8F17-D0F9DE63137F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5" creationId="{4D3E558B-5849-4DE6-9D96-432494BDD560}"/>
          </ac:spMkLst>
        </pc:spChg>
        <pc:spChg chg="add mod topLvl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18" creationId="{D18C7F9F-6CA3-46E8-B78E-888647BB2694}"/>
          </ac:spMkLst>
        </pc:spChg>
        <pc:spChg chg="add del mod topLvl">
          <ac:chgData name="변 인호" userId="af8d0b8f-74b3-420e-a591-c31018bb9111" providerId="ADAL" clId="{CAD20DDF-540F-442B-841D-853A86A46E2E}" dt="2020-09-16T11:25:05.903" v="1318" actId="478"/>
          <ac:spMkLst>
            <pc:docMk/>
            <pc:sldMk cId="4043458197" sldId="275"/>
            <ac:spMk id="19" creationId="{D15A471F-0449-4CF1-B383-9A0B0E6E5493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21" creationId="{5F5593DF-8A49-4C62-9F03-57C493464A50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23" creationId="{86746D64-EC1E-457B-8571-755C43CB02F9}"/>
          </ac:spMkLst>
        </pc:spChg>
        <pc:spChg chg="add del mod">
          <ac:chgData name="변 인호" userId="af8d0b8f-74b3-420e-a591-c31018bb9111" providerId="ADAL" clId="{CAD20DDF-540F-442B-841D-853A86A46E2E}" dt="2020-09-16T08:57:56.006" v="778" actId="478"/>
          <ac:spMkLst>
            <pc:docMk/>
            <pc:sldMk cId="4043458197" sldId="275"/>
            <ac:spMk id="24" creationId="{C8A093D9-3545-41F8-A92C-826CCE5C85CF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0" creationId="{6297E3EF-8C82-473D-B0A2-1563155DF51F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1" creationId="{0E99B47F-0C47-467D-9371-D602467CE613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32" creationId="{1BE88E26-3811-4624-8789-07AD6171721E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3" creationId="{D1429768-9F96-41C1-8334-E102252F6D03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4" creationId="{352DFE7F-AD17-49A5-B6AD-530838753A7D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5" creationId="{DF22DD4A-EF27-483F-B8AF-8ACAB3BE397A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6" creationId="{047F831E-80A4-42C4-8BFE-A01CF3524E8B}"/>
          </ac:spMkLst>
        </pc:spChg>
        <pc:spChg chg="add del mod">
          <ac:chgData name="변 인호" userId="af8d0b8f-74b3-420e-a591-c31018bb9111" providerId="ADAL" clId="{CAD20DDF-540F-442B-841D-853A86A46E2E}" dt="2020-09-16T11:16:39.669" v="1083" actId="478"/>
          <ac:spMkLst>
            <pc:docMk/>
            <pc:sldMk cId="4043458197" sldId="275"/>
            <ac:spMk id="37" creationId="{CF869C25-9F2D-444B-B040-E3B5D5778F53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8" creationId="{CF8316AA-290E-4E34-B920-491ABBE27CCD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39" creationId="{4C2A01B8-3569-467B-AEF5-1FF47F5E0C01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0" creationId="{C9274B51-EB4F-4AD8-A577-003583F24097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1" creationId="{A78702BD-C77D-4625-B261-AC1B909F420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2" creationId="{93598DA9-6A4E-4BD7-97E7-C53335B275B5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43" creationId="{AF6613A6-D785-40DB-8192-7BFBE168A26B}"/>
          </ac:spMkLst>
        </pc:spChg>
        <pc:spChg chg="add del mod">
          <ac:chgData name="변 인호" userId="af8d0b8f-74b3-420e-a591-c31018bb9111" providerId="ADAL" clId="{CAD20DDF-540F-442B-841D-853A86A46E2E}" dt="2020-09-16T11:27:57.241" v="1362" actId="478"/>
          <ac:spMkLst>
            <pc:docMk/>
            <pc:sldMk cId="4043458197" sldId="275"/>
            <ac:spMk id="65" creationId="{89EB92D0-09D2-478A-89BB-A49CDDDF06E9}"/>
          </ac:spMkLst>
        </pc:spChg>
        <pc:spChg chg="add mod">
          <ac:chgData name="변 인호" userId="af8d0b8f-74b3-420e-a591-c31018bb9111" providerId="ADAL" clId="{CAD20DDF-540F-442B-841D-853A86A46E2E}" dt="2020-09-16T11:28:26.128" v="1367" actId="1035"/>
          <ac:spMkLst>
            <pc:docMk/>
            <pc:sldMk cId="4043458197" sldId="275"/>
            <ac:spMk id="66" creationId="{73A0DA98-8DF6-4101-9BCC-C2740312B3C0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7" creationId="{DDD8D183-2D20-4E90-88AA-75C94F262FFC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8" creationId="{CF6989B5-A7E1-438B-AF44-C65BCF2D35C4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69" creationId="{E7CDA128-E162-4169-AAE8-7192A0D87E84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2" creationId="{F216EC3B-ED2D-4AF7-9FF4-71BB5C95C0C1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4" creationId="{74694352-3F72-4995-BABC-F31DEDE2818C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5" creationId="{E1D7B330-D87E-4BC7-B2A3-2B451740E519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6" creationId="{495A06C6-692C-41C8-A8AD-0F5215335A46}"/>
          </ac:spMkLst>
        </pc:spChg>
        <pc:spChg chg="add mod">
          <ac:chgData name="변 인호" userId="af8d0b8f-74b3-420e-a591-c31018bb9111" providerId="ADAL" clId="{CAD20DDF-540F-442B-841D-853A86A46E2E}" dt="2020-09-16T11:28:47.543" v="1373" actId="1038"/>
          <ac:spMkLst>
            <pc:docMk/>
            <pc:sldMk cId="4043458197" sldId="275"/>
            <ac:spMk id="77" creationId="{CA2C8493-8885-4C6B-8FC7-4DFA3B5ACFB2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78" creationId="{D246A2C4-7335-4855-A410-FBBF007E30E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79" creationId="{98D3EF8E-A284-48CF-99D6-190A80BC9ED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0" creationId="{988CF62D-CF4D-427E-A4F9-2CCB334E26BB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1" creationId="{85FBAAA0-6961-40EC-8DC2-2739C6A46803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2" creationId="{30FC50E3-7E7E-4FEF-B85D-79762FA44332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3" creationId="{7E47309B-22C5-45CF-969D-6B096A2C67CF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4" creationId="{160DD312-5DA7-48D7-A964-BF0F630CBA7C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5" creationId="{D7E50707-B3B7-41F1-819E-E197D1FB2F94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6" creationId="{4FF12E34-7695-4A93-B0AC-9DB934B87CB1}"/>
          </ac:spMkLst>
        </pc:spChg>
        <pc:spChg chg="add mod">
          <ac:chgData name="변 인호" userId="af8d0b8f-74b3-420e-a591-c31018bb9111" providerId="ADAL" clId="{CAD20DDF-540F-442B-841D-853A86A46E2E}" dt="2020-09-16T11:28:58.793" v="1378" actId="1037"/>
          <ac:spMkLst>
            <pc:docMk/>
            <pc:sldMk cId="4043458197" sldId="275"/>
            <ac:spMk id="87" creationId="{757AE3C2-D82F-4794-B022-BEA4B82351E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101" creationId="{DB60C26C-9B2F-4461-BBE7-70333327E012}"/>
          </ac:spMkLst>
        </pc:spChg>
        <pc:spChg chg="add mod">
          <ac:chgData name="변 인호" userId="af8d0b8f-74b3-420e-a591-c31018bb9111" providerId="ADAL" clId="{CAD20DDF-540F-442B-841D-853A86A46E2E}" dt="2020-09-16T11:30:57.319" v="1420" actId="1035"/>
          <ac:spMkLst>
            <pc:docMk/>
            <pc:sldMk cId="4043458197" sldId="275"/>
            <ac:spMk id="102" creationId="{291920A0-C2A2-4DDE-88D7-CE29C37890E8}"/>
          </ac:spMkLst>
        </pc:spChg>
        <pc:grpChg chg="add del mod">
          <ac:chgData name="변 인호" userId="af8d0b8f-74b3-420e-a591-c31018bb9111" providerId="ADAL" clId="{CAD20DDF-540F-442B-841D-853A86A46E2E}" dt="2020-09-16T08:53:57.968" v="717" actId="165"/>
          <ac:grpSpMkLst>
            <pc:docMk/>
            <pc:sldMk cId="4043458197" sldId="275"/>
            <ac:grpSpMk id="20" creationId="{502FA0DC-8871-4FA6-8AF1-3FD8078585C1}"/>
          </ac:grpSpMkLst>
        </pc:grpChg>
        <pc:graphicFrameChg chg="del">
          <ac:chgData name="변 인호" userId="af8d0b8f-74b3-420e-a591-c31018bb9111" providerId="ADAL" clId="{CAD20DDF-540F-442B-841D-853A86A46E2E}" dt="2020-09-16T08:32:40.420" v="63" actId="478"/>
          <ac:graphicFrameMkLst>
            <pc:docMk/>
            <pc:sldMk cId="4043458197" sldId="275"/>
            <ac:graphicFrameMk id="8" creationId="{0388A3C4-B30C-44C6-AC8F-EEE01DCD8979}"/>
          </ac:graphicFrameMkLst>
        </pc:graphicFrameChg>
        <pc:picChg chg="add mod topLvl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16" creationId="{91065376-F2B5-4E49-B638-4EFA4FF6DF4B}"/>
          </ac:picMkLst>
        </pc:picChg>
        <pc:picChg chg="add mod topLvl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17" creationId="{1EBFD4CF-7530-4ABD-86A2-A35114475827}"/>
          </ac:picMkLst>
        </pc:picChg>
        <pc:picChg chg="add del">
          <ac:chgData name="변 인호" userId="af8d0b8f-74b3-420e-a591-c31018bb9111" providerId="ADAL" clId="{CAD20DDF-540F-442B-841D-853A86A46E2E}" dt="2020-09-16T09:01:21.922" v="821" actId="478"/>
          <ac:picMkLst>
            <pc:docMk/>
            <pc:sldMk cId="4043458197" sldId="275"/>
            <ac:picMk id="22" creationId="{EDCC28CF-C99F-4FF5-8F8F-ED7CC4CD8F04}"/>
          </ac:picMkLst>
        </pc:picChg>
        <pc:picChg chg="add del mod">
          <ac:chgData name="변 인호" userId="af8d0b8f-74b3-420e-a591-c31018bb9111" providerId="ADAL" clId="{CAD20DDF-540F-442B-841D-853A86A46E2E}" dt="2020-09-16T08:56:33.288" v="765" actId="478"/>
          <ac:picMkLst>
            <pc:docMk/>
            <pc:sldMk cId="4043458197" sldId="275"/>
            <ac:picMk id="26" creationId="{01B2ABEF-003B-4F33-9F63-AF74701637E8}"/>
          </ac:picMkLst>
        </pc:picChg>
        <pc:picChg chg="add del mod">
          <ac:chgData name="변 인호" userId="af8d0b8f-74b3-420e-a591-c31018bb9111" providerId="ADAL" clId="{CAD20DDF-540F-442B-841D-853A86A46E2E}" dt="2020-09-16T08:57:59.120" v="779" actId="478"/>
          <ac:picMkLst>
            <pc:docMk/>
            <pc:sldMk cId="4043458197" sldId="275"/>
            <ac:picMk id="28" creationId="{4361E231-36F7-4B79-BCBA-107056B269C5}"/>
          </ac:picMkLst>
        </pc:picChg>
        <pc:picChg chg="add mod">
          <ac:chgData name="변 인호" userId="af8d0b8f-74b3-420e-a591-c31018bb9111" providerId="ADAL" clId="{CAD20DDF-540F-442B-841D-853A86A46E2E}" dt="2020-09-16T11:28:26.128" v="1367" actId="1035"/>
          <ac:picMkLst>
            <pc:docMk/>
            <pc:sldMk cId="4043458197" sldId="275"/>
            <ac:picMk id="29" creationId="{7ED58E66-E0A1-45A6-AAE2-0E850B3A6DB8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0" creationId="{DE9F47EC-1335-44E0-BB49-D5328E2702FD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1" creationId="{0861D7CC-868B-4C92-9973-33D71B8290C2}"/>
          </ac:picMkLst>
        </pc:picChg>
        <pc:picChg chg="add mod">
          <ac:chgData name="변 인호" userId="af8d0b8f-74b3-420e-a591-c31018bb9111" providerId="ADAL" clId="{CAD20DDF-540F-442B-841D-853A86A46E2E}" dt="2020-09-16T11:28:47.543" v="1373" actId="1038"/>
          <ac:picMkLst>
            <pc:docMk/>
            <pc:sldMk cId="4043458197" sldId="275"/>
            <ac:picMk id="73" creationId="{6FA12BC1-0CE8-4770-85D6-40E5F2E7A4D9}"/>
          </ac:picMkLst>
        </pc:pic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20" creationId="{DA21796F-115D-42DD-85DD-29461F0A5D3B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4" creationId="{4C1F4C1F-5EAC-48DC-82F0-DEE6FCD6401E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5" creationId="{0971A3D7-9023-46F7-AF70-8E33A45E64CA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6" creationId="{AA018AB6-0141-40AA-85B7-42C5B0537226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47" creationId="{CFF5F8E7-2ED6-4607-B3C6-E44BAFF59EC3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2" creationId="{58E58B38-DA62-441B-AE42-A486EB1C6432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5" creationId="{C03CCA95-4730-43F5-BE0D-021EE04FD1F8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56" creationId="{EE63FA21-141D-4C35-ADC4-580DEDC81136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62" creationId="{529C382D-6181-45E9-BF55-103FFE060E2B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88" creationId="{218FD651-624A-43A9-94F9-AE4B16E18493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89" creationId="{E2332B52-1043-4395-B96E-0C87EA0BD57B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0" creationId="{552E2EFD-52A1-42D2-884F-7C65E0706215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1" creationId="{88B9B958-97D8-4CA6-ABCE-C428B2E3137D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2" creationId="{4BAA0A8A-257B-4E75-A27B-EA6CFB15B42D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3" creationId="{88EFCB5A-C731-476D-BC9B-7113DDF36F80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4" creationId="{C2A907EB-5AC7-4686-9EE1-629122D5CCC3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5" creationId="{95798E50-E4DE-41DC-9A8B-FC74BF5CB242}"/>
          </ac:cxnSpMkLst>
        </pc:cxnChg>
        <pc:cxnChg chg="add mod">
          <ac:chgData name="변 인호" userId="af8d0b8f-74b3-420e-a591-c31018bb9111" providerId="ADAL" clId="{CAD20DDF-540F-442B-841D-853A86A46E2E}" dt="2020-09-16T11:28:58.793" v="1378" actId="1037"/>
          <ac:cxnSpMkLst>
            <pc:docMk/>
            <pc:sldMk cId="4043458197" sldId="275"/>
            <ac:cxnSpMk id="96" creationId="{EEF1109E-B50D-475D-925A-7F3A7BAE403F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103" creationId="{3C521CF9-E2FA-41EC-95B3-ACB27B615B51}"/>
          </ac:cxnSpMkLst>
        </pc:cxnChg>
        <pc:cxnChg chg="add mod">
          <ac:chgData name="변 인호" userId="af8d0b8f-74b3-420e-a591-c31018bb9111" providerId="ADAL" clId="{CAD20DDF-540F-442B-841D-853A86A46E2E}" dt="2020-09-16T11:30:57.319" v="1420" actId="1035"/>
          <ac:cxnSpMkLst>
            <pc:docMk/>
            <pc:sldMk cId="4043458197" sldId="275"/>
            <ac:cxnSpMk id="104" creationId="{816C160D-3DC7-4DFC-B14C-FF29796B536D}"/>
          </ac:cxnSpMkLst>
        </pc:cxnChg>
      </pc:sldChg>
      <pc:sldChg chg="addSp delSp modSp add">
        <pc:chgData name="변 인호" userId="af8d0b8f-74b3-420e-a591-c31018bb9111" providerId="ADAL" clId="{CAD20DDF-540F-442B-841D-853A86A46E2E}" dt="2020-09-16T13:01:19.443" v="3205" actId="20577"/>
        <pc:sldMkLst>
          <pc:docMk/>
          <pc:sldMk cId="3354755586" sldId="276"/>
        </pc:sldMkLst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4" creationId="{177B5F3B-FBB5-4C5B-895B-9207DBF2FEA5}"/>
          </ac:spMkLst>
        </pc:spChg>
        <pc:spChg chg="mod">
          <ac:chgData name="변 인호" userId="af8d0b8f-74b3-420e-a591-c31018bb9111" providerId="ADAL" clId="{CAD20DDF-540F-442B-841D-853A86A46E2E}" dt="2020-09-16T12:50:15.839" v="3191" actId="6549"/>
          <ac:spMkLst>
            <pc:docMk/>
            <pc:sldMk cId="3354755586" sldId="276"/>
            <ac:spMk id="7" creationId="{75BFE942-02D4-487B-96EE-03C177511D40}"/>
          </ac:spMkLst>
        </pc:spChg>
        <pc:spChg chg="mod">
          <ac:chgData name="변 인호" userId="af8d0b8f-74b3-420e-a591-c31018bb9111" providerId="ADAL" clId="{CAD20DDF-540F-442B-841D-853A86A46E2E}" dt="2020-09-16T12:53:31.039" v="3198" actId="6549"/>
          <ac:spMkLst>
            <pc:docMk/>
            <pc:sldMk cId="3354755586" sldId="276"/>
            <ac:spMk id="10" creationId="{97656A7B-E521-4492-B836-1C650C2847E1}"/>
          </ac:spMkLst>
        </pc:spChg>
        <pc:spChg chg="mod">
          <ac:chgData name="변 인호" userId="af8d0b8f-74b3-420e-a591-c31018bb9111" providerId="ADAL" clId="{CAD20DDF-540F-442B-841D-853A86A46E2E}" dt="2020-09-16T12:38:11.108" v="3074" actId="207"/>
          <ac:spMkLst>
            <pc:docMk/>
            <pc:sldMk cId="3354755586" sldId="276"/>
            <ac:spMk id="11" creationId="{5E53493F-3057-4046-8C47-686E53D238DF}"/>
          </ac:spMkLst>
        </pc:spChg>
        <pc:spChg chg="mod">
          <ac:chgData name="변 인호" userId="af8d0b8f-74b3-420e-a591-c31018bb9111" providerId="ADAL" clId="{CAD20DDF-540F-442B-841D-853A86A46E2E}" dt="2020-09-16T12:52:41.323" v="3197" actId="207"/>
          <ac:spMkLst>
            <pc:docMk/>
            <pc:sldMk cId="3354755586" sldId="276"/>
            <ac:spMk id="12" creationId="{0C85E56C-7C0F-435D-B020-EE2D86F32D0C}"/>
          </ac:spMkLst>
        </pc:spChg>
        <pc:spChg chg="del">
          <ac:chgData name="변 인호" userId="af8d0b8f-74b3-420e-a591-c31018bb9111" providerId="ADAL" clId="{CAD20DDF-540F-442B-841D-853A86A46E2E}" dt="2020-09-16T11:58:23.617" v="1946" actId="478"/>
          <ac:spMkLst>
            <pc:docMk/>
            <pc:sldMk cId="3354755586" sldId="276"/>
            <ac:spMk id="13" creationId="{C67F9DE9-2184-4D4F-8F72-3B9D75A4B04D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14" creationId="{B546A248-2340-4939-8F17-D0F9DE63137F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15" creationId="{4D3E558B-5849-4DE6-9D96-432494BDD560}"/>
          </ac:spMkLst>
        </pc:spChg>
        <pc:spChg chg="del mod">
          <ac:chgData name="변 인호" userId="af8d0b8f-74b3-420e-a591-c31018bb9111" providerId="ADAL" clId="{CAD20DDF-540F-442B-841D-853A86A46E2E}" dt="2020-09-16T12:46:29.517" v="3159" actId="478"/>
          <ac:spMkLst>
            <pc:docMk/>
            <pc:sldMk cId="3354755586" sldId="276"/>
            <ac:spMk id="18" creationId="{D18C7F9F-6CA3-46E8-B78E-888647BB2694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0" creationId="{6297E3EF-8C82-473D-B0A2-1563155DF51F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1" creationId="{0E99B47F-0C47-467D-9371-D602467CE613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32" creationId="{1BE88E26-3811-4624-8789-07AD6171721E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3" creationId="{D1429768-9F96-41C1-8334-E102252F6D0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4" creationId="{352DFE7F-AD17-49A5-B6AD-530838753A7D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5" creationId="{DF22DD4A-EF27-483F-B8AF-8ACAB3BE397A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6" creationId="{047F831E-80A4-42C4-8BFE-A01CF3524E8B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8" creationId="{CF8316AA-290E-4E34-B920-491ABBE27CCD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39" creationId="{4C2A01B8-3569-467B-AEF5-1FF47F5E0C01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0" creationId="{C9274B51-EB4F-4AD8-A577-003583F24097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1" creationId="{A78702BD-C77D-4625-B261-AC1B909F420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2" creationId="{93598DA9-6A4E-4BD7-97E7-C53335B275B5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43" creationId="{AF6613A6-D785-40DB-8192-7BFBE168A26B}"/>
          </ac:spMkLst>
        </pc:spChg>
        <pc:spChg chg="mod">
          <ac:chgData name="변 인호" userId="af8d0b8f-74b3-420e-a591-c31018bb9111" providerId="ADAL" clId="{CAD20DDF-540F-442B-841D-853A86A46E2E}" dt="2020-09-16T12:48:00.839" v="3184" actId="14100"/>
          <ac:spMkLst>
            <pc:docMk/>
            <pc:sldMk cId="3354755586" sldId="276"/>
            <ac:spMk id="66" creationId="{73A0DA98-8DF6-4101-9BCC-C2740312B3C0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7" creationId="{DDD8D183-2D20-4E90-88AA-75C94F262FFC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8" creationId="{CF6989B5-A7E1-438B-AF44-C65BCF2D35C4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69" creationId="{E7CDA128-E162-4169-AAE8-7192A0D87E84}"/>
          </ac:spMkLst>
        </pc:spChg>
        <pc:spChg chg="del mod">
          <ac:chgData name="변 인호" userId="af8d0b8f-74b3-420e-a591-c31018bb9111" providerId="ADAL" clId="{CAD20DDF-540F-442B-841D-853A86A46E2E}" dt="2020-09-16T12:47:53.330" v="3183" actId="478"/>
          <ac:spMkLst>
            <pc:docMk/>
            <pc:sldMk cId="3354755586" sldId="276"/>
            <ac:spMk id="72" creationId="{F216EC3B-ED2D-4AF7-9FF4-71BB5C95C0C1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4" creationId="{74694352-3F72-4995-BABC-F31DEDE2818C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5" creationId="{E1D7B330-D87E-4BC7-B2A3-2B451740E519}"/>
          </ac:spMkLst>
        </pc:spChg>
        <pc:spChg chg="mod">
          <ac:chgData name="변 인호" userId="af8d0b8f-74b3-420e-a591-c31018bb9111" providerId="ADAL" clId="{CAD20DDF-540F-442B-841D-853A86A46E2E}" dt="2020-09-16T11:31:44.104" v="1479" actId="1035"/>
          <ac:spMkLst>
            <pc:docMk/>
            <pc:sldMk cId="3354755586" sldId="276"/>
            <ac:spMk id="76" creationId="{495A06C6-692C-41C8-A8AD-0F5215335A46}"/>
          </ac:spMkLst>
        </pc:spChg>
        <pc:spChg chg="mod">
          <ac:chgData name="변 인호" userId="af8d0b8f-74b3-420e-a591-c31018bb9111" providerId="ADAL" clId="{CAD20DDF-540F-442B-841D-853A86A46E2E}" dt="2020-09-16T12:48:05.439" v="3185" actId="14100"/>
          <ac:spMkLst>
            <pc:docMk/>
            <pc:sldMk cId="3354755586" sldId="276"/>
            <ac:spMk id="77" creationId="{CA2C8493-8885-4C6B-8FC7-4DFA3B5ACFB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78" creationId="{D246A2C4-7335-4855-A410-FBBF007E30E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79" creationId="{98D3EF8E-A284-48CF-99D6-190A80BC9ED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0" creationId="{988CF62D-CF4D-427E-A4F9-2CCB334E26BB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1" creationId="{85FBAAA0-6961-40EC-8DC2-2739C6A4680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2" creationId="{30FC50E3-7E7E-4FEF-B85D-79762FA4433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3" creationId="{7E47309B-22C5-45CF-969D-6B096A2C67CF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4" creationId="{160DD312-5DA7-48D7-A964-BF0F630CBA7C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5" creationId="{D7E50707-B3B7-41F1-819E-E197D1FB2F94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6" creationId="{4FF12E34-7695-4A93-B0AC-9DB934B87CB1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87" creationId="{757AE3C2-D82F-4794-B022-BEA4B82351E2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97" creationId="{A90D5A11-E746-48DB-B255-3163452D3FCF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98" creationId="{00EF8D48-868A-4ADD-8CA6-7C4338BF434C}"/>
          </ac:spMkLst>
        </pc:spChg>
        <pc:spChg chg="add mod">
          <ac:chgData name="변 인호" userId="af8d0b8f-74b3-420e-a591-c31018bb9111" providerId="ADAL" clId="{CAD20DDF-540F-442B-841D-853A86A46E2E}" dt="2020-09-16T12:20:18.612" v="2682" actId="20577"/>
          <ac:spMkLst>
            <pc:docMk/>
            <pc:sldMk cId="3354755586" sldId="276"/>
            <ac:spMk id="99" creationId="{BB7FF202-F97F-4959-9E96-01BC12C9EBB7}"/>
          </ac:spMkLst>
        </pc:spChg>
        <pc:spChg chg="add mod">
          <ac:chgData name="변 인호" userId="af8d0b8f-74b3-420e-a591-c31018bb9111" providerId="ADAL" clId="{CAD20DDF-540F-442B-841D-853A86A46E2E}" dt="2020-09-16T12:20:22.808" v="2689" actId="20577"/>
          <ac:spMkLst>
            <pc:docMk/>
            <pc:sldMk cId="3354755586" sldId="276"/>
            <ac:spMk id="100" creationId="{479F92C7-C83B-4CD4-8BF8-15B987B2A493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101" creationId="{DB60C26C-9B2F-4461-BBE7-70333327E012}"/>
          </ac:spMkLst>
        </pc:spChg>
        <pc:spChg chg="del">
          <ac:chgData name="변 인호" userId="af8d0b8f-74b3-420e-a591-c31018bb9111" providerId="ADAL" clId="{CAD20DDF-540F-442B-841D-853A86A46E2E}" dt="2020-09-16T11:31:09.321" v="1422" actId="478"/>
          <ac:spMkLst>
            <pc:docMk/>
            <pc:sldMk cId="3354755586" sldId="276"/>
            <ac:spMk id="102" creationId="{291920A0-C2A2-4DDE-88D7-CE29C37890E8}"/>
          </ac:spMkLst>
        </pc:spChg>
        <pc:spChg chg="add del mod">
          <ac:chgData name="변 인호" userId="af8d0b8f-74b3-420e-a591-c31018bb9111" providerId="ADAL" clId="{CAD20DDF-540F-442B-841D-853A86A46E2E}" dt="2020-09-16T12:34:58.697" v="3033" actId="20577"/>
          <ac:spMkLst>
            <pc:docMk/>
            <pc:sldMk cId="3354755586" sldId="276"/>
            <ac:spMk id="105" creationId="{8F47D582-0BAF-40D4-9A48-D8D491DD1057}"/>
          </ac:spMkLst>
        </pc:spChg>
        <pc:spChg chg="add mod">
          <ac:chgData name="변 인호" userId="af8d0b8f-74b3-420e-a591-c31018bb9111" providerId="ADAL" clId="{CAD20DDF-540F-442B-841D-853A86A46E2E}" dt="2020-09-16T12:35:16.476" v="3047" actId="692"/>
          <ac:spMkLst>
            <pc:docMk/>
            <pc:sldMk cId="3354755586" sldId="276"/>
            <ac:spMk id="106" creationId="{A3C551A7-BA57-4D16-99E5-C960C6464D0A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07" creationId="{5EDD83C5-3ACB-4D5D-94C3-6B57DFB318B1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08" creationId="{2A865C06-7CA3-4112-9440-545063111EE3}"/>
          </ac:spMkLst>
        </pc:spChg>
        <pc:spChg chg="add mod">
          <ac:chgData name="변 인호" userId="af8d0b8f-74b3-420e-a591-c31018bb9111" providerId="ADAL" clId="{CAD20DDF-540F-442B-841D-853A86A46E2E}" dt="2020-09-16T12:07:15.251" v="2231" actId="20577"/>
          <ac:spMkLst>
            <pc:docMk/>
            <pc:sldMk cId="3354755586" sldId="276"/>
            <ac:spMk id="109" creationId="{BC30C87C-90AD-4601-BE1A-883BD9E33DD4}"/>
          </ac:spMkLst>
        </pc:spChg>
        <pc:spChg chg="add mod">
          <ac:chgData name="변 인호" userId="af8d0b8f-74b3-420e-a591-c31018bb9111" providerId="ADAL" clId="{CAD20DDF-540F-442B-841D-853A86A46E2E}" dt="2020-09-16T12:05:44.923" v="2198" actId="1076"/>
          <ac:spMkLst>
            <pc:docMk/>
            <pc:sldMk cId="3354755586" sldId="276"/>
            <ac:spMk id="110" creationId="{2665BBF2-EEA7-4FB8-A64E-F63D1D8C16BF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0" creationId="{C6B1051C-EB8B-4394-8CF6-079207A3DF68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1" creationId="{BC09095A-4C32-4533-83AE-B757C56CBF11}"/>
          </ac:spMkLst>
        </pc:spChg>
        <pc:spChg chg="add mod">
          <ac:chgData name="변 인호" userId="af8d0b8f-74b3-420e-a591-c31018bb9111" providerId="ADAL" clId="{CAD20DDF-540F-442B-841D-853A86A46E2E}" dt="2020-09-16T13:01:19.443" v="3205" actId="20577"/>
          <ac:spMkLst>
            <pc:docMk/>
            <pc:sldMk cId="3354755586" sldId="276"/>
            <ac:spMk id="122" creationId="{6D1F4D6D-146D-46F5-9193-EA68333C89D1}"/>
          </ac:spMkLst>
        </pc:spChg>
        <pc:spChg chg="add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23" creationId="{3D4638FA-1D39-44C0-A5AD-983E45218EBD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4" creationId="{EDF58C35-DEDB-40D4-8DB8-BB26733912AD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5" creationId="{DDE004F3-22D0-4F90-BCF3-BD4CC5C2AF43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6" creationId="{43AD08A1-DC19-4E59-8081-1066BD0BD20C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7" creationId="{50D52B39-046C-4EB3-ABB3-4B140DFD14F7}"/>
          </ac:spMkLst>
        </pc:spChg>
        <pc:spChg chg="add mod">
          <ac:chgData name="변 인호" userId="af8d0b8f-74b3-420e-a591-c31018bb9111" providerId="ADAL" clId="{CAD20DDF-540F-442B-841D-853A86A46E2E}" dt="2020-09-16T12:38:40.264" v="3075" actId="692"/>
          <ac:spMkLst>
            <pc:docMk/>
            <pc:sldMk cId="3354755586" sldId="276"/>
            <ac:spMk id="128" creationId="{85D312A9-6365-4E07-97C9-4D1566D38599}"/>
          </ac:spMkLst>
        </pc:spChg>
        <pc:spChg chg="add mod">
          <ac:chgData name="변 인호" userId="af8d0b8f-74b3-420e-a591-c31018bb9111" providerId="ADAL" clId="{CAD20DDF-540F-442B-841D-853A86A46E2E}" dt="2020-09-16T11:40:15.432" v="1612" actId="14100"/>
          <ac:spMkLst>
            <pc:docMk/>
            <pc:sldMk cId="3354755586" sldId="276"/>
            <ac:spMk id="129" creationId="{49124592-B228-469F-A874-5729DE84358C}"/>
          </ac:spMkLst>
        </pc:spChg>
        <pc:spChg chg="add del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39" creationId="{1DA4B9FD-62F5-4442-B30F-C4C0686C4426}"/>
          </ac:spMkLst>
        </pc:spChg>
        <pc:spChg chg="add mod">
          <ac:chgData name="변 인호" userId="af8d0b8f-74b3-420e-a591-c31018bb9111" providerId="ADAL" clId="{CAD20DDF-540F-442B-841D-853A86A46E2E}" dt="2020-09-16T12:36:49.028" v="3071" actId="465"/>
          <ac:spMkLst>
            <pc:docMk/>
            <pc:sldMk cId="3354755586" sldId="276"/>
            <ac:spMk id="140" creationId="{A199A022-BF31-4669-8457-A1BC72EFD7C8}"/>
          </ac:spMkLst>
        </pc:spChg>
        <pc:spChg chg="add mod">
          <ac:chgData name="변 인호" userId="af8d0b8f-74b3-420e-a591-c31018bb9111" providerId="ADAL" clId="{CAD20DDF-540F-442B-841D-853A86A46E2E}" dt="2020-09-16T12:52:24.097" v="3196" actId="207"/>
          <ac:spMkLst>
            <pc:docMk/>
            <pc:sldMk cId="3354755586" sldId="276"/>
            <ac:spMk id="143" creationId="{D10CC468-34EC-4F1A-A1D3-619190C18101}"/>
          </ac:spMkLst>
        </pc:spChg>
        <pc:spChg chg="add mod">
          <ac:chgData name="변 인호" userId="af8d0b8f-74b3-420e-a591-c31018bb9111" providerId="ADAL" clId="{CAD20DDF-540F-442B-841D-853A86A46E2E}" dt="2020-09-16T12:40:59.783" v="3113" actId="1076"/>
          <ac:spMkLst>
            <pc:docMk/>
            <pc:sldMk cId="3354755586" sldId="276"/>
            <ac:spMk id="144" creationId="{85769EAE-008A-47AD-8C07-87EA2E8FCD2E}"/>
          </ac:spMkLst>
        </pc:spChg>
        <pc:spChg chg="add mod">
          <ac:chgData name="변 인호" userId="af8d0b8f-74b3-420e-a591-c31018bb9111" providerId="ADAL" clId="{CAD20DDF-540F-442B-841D-853A86A46E2E}" dt="2020-09-16T12:40:59.783" v="3113" actId="1076"/>
          <ac:spMkLst>
            <pc:docMk/>
            <pc:sldMk cId="3354755586" sldId="276"/>
            <ac:spMk id="145" creationId="{E861D40B-D418-471C-9A64-0359527030BB}"/>
          </ac:spMkLst>
        </pc:spChg>
        <pc:spChg chg="add mod">
          <ac:chgData name="변 인호" userId="af8d0b8f-74b3-420e-a591-c31018bb9111" providerId="ADAL" clId="{CAD20DDF-540F-442B-841D-853A86A46E2E}" dt="2020-09-16T12:41:05.207" v="3114" actId="571"/>
          <ac:spMkLst>
            <pc:docMk/>
            <pc:sldMk cId="3354755586" sldId="276"/>
            <ac:spMk id="146" creationId="{11B70CB1-2341-42F4-B640-EA0AB281E4AA}"/>
          </ac:spMkLst>
        </pc:spChg>
        <pc:spChg chg="add mod">
          <ac:chgData name="변 인호" userId="af8d0b8f-74b3-420e-a591-c31018bb9111" providerId="ADAL" clId="{CAD20DDF-540F-442B-841D-853A86A46E2E}" dt="2020-09-16T12:41:05.207" v="3114" actId="571"/>
          <ac:spMkLst>
            <pc:docMk/>
            <pc:sldMk cId="3354755586" sldId="276"/>
            <ac:spMk id="147" creationId="{F7495E3C-0E1D-48A3-BC1E-E851C50BEEDF}"/>
          </ac:spMkLst>
        </pc:spChg>
        <pc:spChg chg="add mod">
          <ac:chgData name="변 인호" userId="af8d0b8f-74b3-420e-a591-c31018bb9111" providerId="ADAL" clId="{CAD20DDF-540F-442B-841D-853A86A46E2E}" dt="2020-09-16T12:48:31.451" v="3190" actId="555"/>
          <ac:spMkLst>
            <pc:docMk/>
            <pc:sldMk cId="3354755586" sldId="276"/>
            <ac:spMk id="148" creationId="{A31D2FE6-9CF9-4539-881E-573A2D7B24DB}"/>
          </ac:spMkLst>
        </pc:spChg>
        <pc:spChg chg="add mod">
          <ac:chgData name="변 인호" userId="af8d0b8f-74b3-420e-a591-c31018bb9111" providerId="ADAL" clId="{CAD20DDF-540F-442B-841D-853A86A46E2E}" dt="2020-09-16T12:48:31.451" v="3190" actId="555"/>
          <ac:spMkLst>
            <pc:docMk/>
            <pc:sldMk cId="3354755586" sldId="276"/>
            <ac:spMk id="150" creationId="{7BD2694A-49FA-49A5-A331-FE7ED32DD1D0}"/>
          </ac:spMkLst>
        </pc:sp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16" creationId="{91065376-F2B5-4E49-B638-4EFA4FF6DF4B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17" creationId="{1EBFD4CF-7530-4ABD-86A2-A35114475827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29" creationId="{7ED58E66-E0A1-45A6-AAE2-0E850B3A6DB8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0" creationId="{DE9F47EC-1335-44E0-BB49-D5328E2702FD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1" creationId="{0861D7CC-868B-4C92-9973-33D71B8290C2}"/>
          </ac:picMkLst>
        </pc:picChg>
        <pc:picChg chg="mod">
          <ac:chgData name="변 인호" userId="af8d0b8f-74b3-420e-a591-c31018bb9111" providerId="ADAL" clId="{CAD20DDF-540F-442B-841D-853A86A46E2E}" dt="2020-09-16T11:31:44.104" v="1479" actId="1035"/>
          <ac:picMkLst>
            <pc:docMk/>
            <pc:sldMk cId="3354755586" sldId="276"/>
            <ac:picMk id="73" creationId="{6FA12BC1-0CE8-4770-85D6-40E5F2E7A4D9}"/>
          </ac:picMkLst>
        </pc:pic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20" creationId="{DA21796F-115D-42DD-85DD-29461F0A5D3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4" creationId="{4C1F4C1F-5EAC-48DC-82F0-DEE6FCD6401E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5" creationId="{0971A3D7-9023-46F7-AF70-8E33A45E64CA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6" creationId="{AA018AB6-0141-40AA-85B7-42C5B0537226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47" creationId="{CFF5F8E7-2ED6-4607-B3C6-E44BAFF59EC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2" creationId="{58E58B38-DA62-441B-AE42-A486EB1C6432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5" creationId="{C03CCA95-4730-43F5-BE0D-021EE04FD1F8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56" creationId="{EE63FA21-141D-4C35-ADC4-580DEDC81136}"/>
          </ac:cxnSpMkLst>
        </pc:cxnChg>
        <pc:cxnChg chg="add mod">
          <ac:chgData name="변 인호" userId="af8d0b8f-74b3-420e-a591-c31018bb9111" providerId="ADAL" clId="{CAD20DDF-540F-442B-841D-853A86A46E2E}" dt="2020-09-16T12:47:16.640" v="3164" actId="692"/>
          <ac:cxnSpMkLst>
            <pc:docMk/>
            <pc:sldMk cId="3354755586" sldId="276"/>
            <ac:cxnSpMk id="60" creationId="{F84032E9-0D53-4021-8038-F6BFAFFCC1F9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62" creationId="{529C382D-6181-45E9-BF55-103FFE060E2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88" creationId="{218FD651-624A-43A9-94F9-AE4B16E1849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89" creationId="{E2332B52-1043-4395-B96E-0C87EA0BD57B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0" creationId="{552E2EFD-52A1-42D2-884F-7C65E0706215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1" creationId="{88B9B958-97D8-4CA6-ABCE-C428B2E3137D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2" creationId="{4BAA0A8A-257B-4E75-A27B-EA6CFB15B42D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3" creationId="{88EFCB5A-C731-476D-BC9B-7113DDF36F80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4" creationId="{C2A907EB-5AC7-4686-9EE1-629122D5CCC3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5" creationId="{95798E50-E4DE-41DC-9A8B-FC74BF5CB242}"/>
          </ac:cxnSpMkLst>
        </pc:cxnChg>
        <pc:cxnChg chg="del mod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96" creationId="{EEF1109E-B50D-475D-925A-7F3A7BAE403F}"/>
          </ac:cxnSpMkLst>
        </pc:cxnChg>
        <pc:cxnChg chg="del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103" creationId="{3C521CF9-E2FA-41EC-95B3-ACB27B615B51}"/>
          </ac:cxnSpMkLst>
        </pc:cxnChg>
        <pc:cxnChg chg="del">
          <ac:chgData name="변 인호" userId="af8d0b8f-74b3-420e-a591-c31018bb9111" providerId="ADAL" clId="{CAD20DDF-540F-442B-841D-853A86A46E2E}" dt="2020-09-16T11:31:09.321" v="1422" actId="478"/>
          <ac:cxnSpMkLst>
            <pc:docMk/>
            <pc:sldMk cId="3354755586" sldId="276"/>
            <ac:cxnSpMk id="104" creationId="{816C160D-3DC7-4DFC-B14C-FF29796B536D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1" creationId="{BCF0607F-378A-4B70-9A7F-BDC69222F4AE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2" creationId="{46E37D83-114A-463E-AAE9-7F7085104A71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3" creationId="{80E0D202-2750-4341-86F3-B4E40E2C14CF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4" creationId="{B7F3468F-2B0C-4034-9856-66C89C4E353C}"/>
          </ac:cxnSpMkLst>
        </pc:cxnChg>
        <pc:cxnChg chg="add del mod">
          <ac:chgData name="변 인호" userId="af8d0b8f-74b3-420e-a591-c31018bb9111" providerId="ADAL" clId="{CAD20DDF-540F-442B-841D-853A86A46E2E}" dt="2020-09-16T12:34:44.119" v="3017" actId="478"/>
          <ac:cxnSpMkLst>
            <pc:docMk/>
            <pc:sldMk cId="3354755586" sldId="276"/>
            <ac:cxnSpMk id="115" creationId="{2C383A52-85B1-44B1-A999-2A19ED0D06F6}"/>
          </ac:cxnSpMkLst>
        </pc:cxnChg>
        <pc:cxnChg chg="add mod">
          <ac:chgData name="변 인호" userId="af8d0b8f-74b3-420e-a591-c31018bb9111" providerId="ADAL" clId="{CAD20DDF-540F-442B-841D-853A86A46E2E}" dt="2020-09-16T12:34:44.119" v="3017" actId="478"/>
          <ac:cxnSpMkLst>
            <pc:docMk/>
            <pc:sldMk cId="3354755586" sldId="276"/>
            <ac:cxnSpMk id="116" creationId="{5C4AEC56-D3FC-4217-ABE4-E5E729DB0532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7" creationId="{B8CF7703-2892-4CBE-95D5-81F9ABDF6359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18" creationId="{56542F45-C6F5-453B-A88C-2DA924C55B40}"/>
          </ac:cxnSpMkLst>
        </pc:cxnChg>
        <pc:cxnChg chg="add mod">
          <ac:chgData name="변 인호" userId="af8d0b8f-74b3-420e-a591-c31018bb9111" providerId="ADAL" clId="{CAD20DDF-540F-442B-841D-853A86A46E2E}" dt="2020-09-16T12:05:44.923" v="2198" actId="1076"/>
          <ac:cxnSpMkLst>
            <pc:docMk/>
            <pc:sldMk cId="3354755586" sldId="276"/>
            <ac:cxnSpMk id="119" creationId="{06A5446F-D857-4D02-BB5F-223A60C90E48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0" creationId="{D9D2600A-1DBD-4A9E-98A7-EE1A80E93342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1" creationId="{E9D3C018-0371-44DD-8734-36AA80EE53EA}"/>
          </ac:cxnSpMkLst>
        </pc:cxnChg>
        <pc:cxnChg chg="add mod">
          <ac:chgData name="변 인호" userId="af8d0b8f-74b3-420e-a591-c31018bb9111" providerId="ADAL" clId="{CAD20DDF-540F-442B-841D-853A86A46E2E}" dt="2020-09-16T12:36:44.203" v="3070" actId="12788"/>
          <ac:cxnSpMkLst>
            <pc:docMk/>
            <pc:sldMk cId="3354755586" sldId="276"/>
            <ac:cxnSpMk id="132" creationId="{1FF80C65-B960-46ED-B1A1-2A11221C63AD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33" creationId="{852EE072-DB8B-4B2E-A1C9-85CC62077782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34" creationId="{42B12C0C-8FC1-4A7D-AE35-D3E237C4237B}"/>
          </ac:cxnSpMkLst>
        </pc:cxnChg>
        <pc:cxnChg chg="add mod">
          <ac:chgData name="변 인호" userId="af8d0b8f-74b3-420e-a591-c31018bb9111" providerId="ADAL" clId="{CAD20DDF-540F-442B-841D-853A86A46E2E}" dt="2020-09-16T12:36:44.203" v="3070" actId="12788"/>
          <ac:cxnSpMkLst>
            <pc:docMk/>
            <pc:sldMk cId="3354755586" sldId="276"/>
            <ac:cxnSpMk id="135" creationId="{899D9729-2D2C-4E9B-A35A-9023FB00ACEE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6" creationId="{7733D80B-DE5A-4F8A-BC53-6E52A8BF483A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7" creationId="{0FFEA16B-C00C-4DB7-AC39-0EB80B9C7BF6}"/>
          </ac:cxnSpMkLst>
        </pc:cxnChg>
        <pc:cxnChg chg="add mod">
          <ac:chgData name="변 인호" userId="af8d0b8f-74b3-420e-a591-c31018bb9111" providerId="ADAL" clId="{CAD20DDF-540F-442B-841D-853A86A46E2E}" dt="2020-09-16T11:40:15.432" v="1612" actId="14100"/>
          <ac:cxnSpMkLst>
            <pc:docMk/>
            <pc:sldMk cId="3354755586" sldId="276"/>
            <ac:cxnSpMk id="138" creationId="{FBAE6552-6DDF-4800-B8CD-87D888D15625}"/>
          </ac:cxnSpMkLst>
        </pc:cxnChg>
        <pc:cxnChg chg="add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41" creationId="{B7EE8BB3-D4BB-44C4-B046-C343210D7993}"/>
          </ac:cxnSpMkLst>
        </pc:cxnChg>
        <pc:cxnChg chg="add del mod">
          <ac:chgData name="변 인호" userId="af8d0b8f-74b3-420e-a591-c31018bb9111" providerId="ADAL" clId="{CAD20DDF-540F-442B-841D-853A86A46E2E}" dt="2020-09-16T12:36:49.028" v="3071" actId="465"/>
          <ac:cxnSpMkLst>
            <pc:docMk/>
            <pc:sldMk cId="3354755586" sldId="276"/>
            <ac:cxnSpMk id="142" creationId="{B29511BD-59F1-4202-B469-62C27EBF4E56}"/>
          </ac:cxnSpMkLst>
        </pc:cxnChg>
        <pc:cxnChg chg="add mod">
          <ac:chgData name="변 인호" userId="af8d0b8f-74b3-420e-a591-c31018bb9111" providerId="ADAL" clId="{CAD20DDF-540F-442B-841D-853A86A46E2E}" dt="2020-09-16T12:48:20.958" v="3189" actId="14100"/>
          <ac:cxnSpMkLst>
            <pc:docMk/>
            <pc:sldMk cId="3354755586" sldId="276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77DD5D93-DF45-4C92-BCEF-14AB52C0DC11}"/>
    <pc:docChg chg="undo custSel addSld modSld">
      <pc:chgData name="변 인호" userId="af8d0b8f-74b3-420e-a591-c31018bb9111" providerId="ADAL" clId="{77DD5D93-DF45-4C92-BCEF-14AB52C0DC11}" dt="2020-09-14T07:17:33.362" v="4606"/>
      <pc:docMkLst>
        <pc:docMk/>
      </pc:docMkLst>
      <pc:sldChg chg="addSp delSp modSp add">
        <pc:chgData name="변 인호" userId="af8d0b8f-74b3-420e-a591-c31018bb9111" providerId="ADAL" clId="{77DD5D93-DF45-4C92-BCEF-14AB52C0DC11}" dt="2020-09-14T07:17:33.362" v="4606"/>
        <pc:sldMkLst>
          <pc:docMk/>
          <pc:sldMk cId="173085567" sldId="272"/>
        </pc:sldMkLst>
        <pc:spChg chg="mod">
          <ac:chgData name="변 인호" userId="af8d0b8f-74b3-420e-a591-c31018bb9111" providerId="ADAL" clId="{77DD5D93-DF45-4C92-BCEF-14AB52C0DC11}" dt="2020-09-14T06:26:17.732" v="3643" actId="20577"/>
          <ac:spMkLst>
            <pc:docMk/>
            <pc:sldMk cId="173085567" sldId="272"/>
            <ac:spMk id="6" creationId="{6257BB4D-EF4B-45E4-B530-728FE5DFB14F}"/>
          </ac:spMkLst>
        </pc:spChg>
        <pc:spChg chg="mod">
          <ac:chgData name="변 인호" userId="af8d0b8f-74b3-420e-a591-c31018bb9111" providerId="ADAL" clId="{77DD5D93-DF45-4C92-BCEF-14AB52C0DC11}" dt="2020-09-14T07:17:33.362" v="4606"/>
          <ac:spMkLst>
            <pc:docMk/>
            <pc:sldMk cId="173085567" sldId="272"/>
            <ac:spMk id="7" creationId="{75BFE942-02D4-487B-96EE-03C177511D40}"/>
          </ac:spMkLst>
        </pc:spChg>
        <pc:spChg chg="add del mod">
          <ac:chgData name="변 인호" userId="af8d0b8f-74b3-420e-a591-c31018bb9111" providerId="ADAL" clId="{77DD5D93-DF45-4C92-BCEF-14AB52C0DC11}" dt="2020-09-14T04:56:02.221" v="773" actId="478"/>
          <ac:spMkLst>
            <pc:docMk/>
            <pc:sldMk cId="173085567" sldId="272"/>
            <ac:spMk id="8" creationId="{75F4C46E-F7AF-47F8-93CD-1839A5E8371A}"/>
          </ac:spMkLst>
        </pc:spChg>
        <pc:spChg chg="add mod">
          <ac:chgData name="변 인호" userId="af8d0b8f-74b3-420e-a591-c31018bb9111" providerId="ADAL" clId="{77DD5D93-DF45-4C92-BCEF-14AB52C0DC11}" dt="2020-09-14T06:51:09.612" v="4073"/>
          <ac:spMkLst>
            <pc:docMk/>
            <pc:sldMk cId="173085567" sldId="272"/>
            <ac:spMk id="11" creationId="{02E4C338-A256-4CCD-AFFF-8F7B0D70EB7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35" creationId="{6FA1E0BF-20A5-4C10-96FE-2F65D24353D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4" creationId="{C7198EEE-74B4-415C-B906-9C715B1E4111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5" creationId="{AF619BE7-307A-4952-9F31-4E4DD4B863A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56" creationId="{98854FF2-CCBD-4E3F-BE6A-4EF090CB2DD7}"/>
          </ac:spMkLst>
        </pc:spChg>
        <pc:spChg chg="add del mod">
          <ac:chgData name="변 인호" userId="af8d0b8f-74b3-420e-a591-c31018bb9111" providerId="ADAL" clId="{77DD5D93-DF45-4C92-BCEF-14AB52C0DC11}" dt="2020-09-14T04:51:10.352" v="675" actId="478"/>
          <ac:spMkLst>
            <pc:docMk/>
            <pc:sldMk cId="173085567" sldId="272"/>
            <ac:spMk id="63" creationId="{EFC26F69-0B4E-4FF9-BA17-2771CCBA39E7}"/>
          </ac:spMkLst>
        </pc:spChg>
        <pc:spChg chg="add del mod">
          <ac:chgData name="변 인호" userId="af8d0b8f-74b3-420e-a591-c31018bb9111" providerId="ADAL" clId="{77DD5D93-DF45-4C92-BCEF-14AB52C0DC11}" dt="2020-09-14T04:56:04.404" v="774" actId="478"/>
          <ac:spMkLst>
            <pc:docMk/>
            <pc:sldMk cId="173085567" sldId="272"/>
            <ac:spMk id="66" creationId="{825749A4-6B5B-4A7E-860B-A25044FFAF0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88" creationId="{DD4A2F9F-405A-46F7-88A6-43CCA9BF7BAE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04" creationId="{D1848301-5C0B-4198-A761-37BE3CED4D3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06" creationId="{16B15066-521A-4434-B6F8-20BD8561964C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14" creationId="{C285487B-AB31-4133-9B0B-D72AD65A3C1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15" creationId="{FCE2E3E6-6947-4A75-9FA2-5D2DEEABABA0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22" creationId="{D7A9C40F-2E85-49B2-A5D9-98843E2E850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0" creationId="{3082B325-38C8-43A6-9076-AE18D495E956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1" creationId="{6A486DDB-FE86-467E-B240-F922C87F7127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3" creationId="{3F570445-5F51-419F-8684-61E40AFAF0C3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7" creationId="{6DE3702F-A6D2-4D05-AC08-020F4520C75E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48" creationId="{7939372E-486A-474D-9056-5C6C3A25BEB1}"/>
          </ac:spMkLst>
        </pc:spChg>
        <pc:spChg chg="del">
          <ac:chgData name="변 인호" userId="af8d0b8f-74b3-420e-a591-c31018bb9111" providerId="ADAL" clId="{77DD5D93-DF45-4C92-BCEF-14AB52C0DC11}" dt="2020-09-14T03:12:15.599" v="1" actId="478"/>
          <ac:spMkLst>
            <pc:docMk/>
            <pc:sldMk cId="173085567" sldId="272"/>
            <ac:spMk id="150" creationId="{8475204A-F137-4707-BCDF-20FFD05F614D}"/>
          </ac:spMkLst>
        </pc:s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4" creationId="{F78856C4-7C0E-49A3-ABBF-B8AF93B9554F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74" creationId="{6607373B-BAB0-4AE1-A274-E8EE55810510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01" creationId="{7C70647F-B001-4A69-91C8-966926734108}"/>
          </ac:grpSpMkLst>
        </pc:grpChg>
        <pc:grpChg chg="del">
          <ac:chgData name="변 인호" userId="af8d0b8f-74b3-420e-a591-c31018bb9111" providerId="ADAL" clId="{77DD5D93-DF45-4C92-BCEF-14AB52C0DC11}" dt="2020-09-14T03:12:15.599" v="1" actId="478"/>
          <ac:grpSpMkLst>
            <pc:docMk/>
            <pc:sldMk cId="173085567" sldId="272"/>
            <ac:grpSpMk id="107" creationId="{66CE12AE-395F-4179-B9AD-0E8620B0A59B}"/>
          </ac:grpSpMkLst>
        </pc:grpChg>
        <pc:graphicFrameChg chg="add mod modGraphic">
          <ac:chgData name="변 인호" userId="af8d0b8f-74b3-420e-a591-c31018bb9111" providerId="ADAL" clId="{77DD5D93-DF45-4C92-BCEF-14AB52C0DC11}" dt="2020-09-14T07:15:02.609" v="4586" actId="20577"/>
          <ac:graphicFrameMkLst>
            <pc:docMk/>
            <pc:sldMk cId="173085567" sldId="272"/>
            <ac:graphicFrameMk id="9" creationId="{66BA68A4-AF90-4B35-A0CB-D0A0F83286C1}"/>
          </ac:graphicFrameMkLst>
        </pc:graphicFrame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3" creationId="{3C60FBDE-BE1A-4233-83CF-21CFCECE844A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5" creationId="{ECB8295D-0BE0-4265-81CC-BA1F32761550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6" creationId="{A9649B84-7FBE-4D23-BAD2-44AA627723FC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0" creationId="{09B99979-3E5E-4EF8-81FD-EE315580B6EB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1" creationId="{CD9A0885-B358-41DF-AFF4-743DCEDB06E9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4" creationId="{FD87ACEA-6CD1-4304-8E8E-3F8763C6F92A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6" creationId="{C072B3CE-2C7B-4EB6-AF61-A65E3CEFBEBF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28" creationId="{3FB0E646-3818-4AD2-B6E6-EA75AE9A7D72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44" creationId="{0BDFEC3B-C6DD-4279-B8FF-CC3AF1B3ED25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47" creationId="{BDA1EEE4-BA41-4AFE-9E4E-3E707AABC1C8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1" creationId="{65AC9BFB-1B4E-467C-BA25-360EC17BB9E8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6" creationId="{2FD60CFD-CD28-4F3C-9054-A5C886DA6503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7" creationId="{59202BB5-AA8D-4D2D-9315-C5229B1BB7BF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19" creationId="{754BA6A2-1704-4EAC-8DD3-018DB3497F0C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20" creationId="{0CB3EF3A-AC6F-4A18-88AA-AF35F7245909}"/>
          </ac:picMkLst>
        </pc:picChg>
        <pc:picChg chg="del">
          <ac:chgData name="변 인호" userId="af8d0b8f-74b3-420e-a591-c31018bb9111" providerId="ADAL" clId="{77DD5D93-DF45-4C92-BCEF-14AB52C0DC11}" dt="2020-09-14T03:12:15.599" v="1" actId="478"/>
          <ac:picMkLst>
            <pc:docMk/>
            <pc:sldMk cId="173085567" sldId="272"/>
            <ac:picMk id="149" creationId="{EE4F8388-A41A-4986-9E37-796F69C2EE4A}"/>
          </ac:picMkLst>
        </pc:pic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65" creationId="{3286F66B-8E65-4808-91B8-840BE9C5A110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68" creationId="{2EA6BC53-A3DA-4C26-97C7-1FA7F276C0A4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00" creationId="{69DCB335-2050-464B-AEBB-848CCB0E96B7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13" creationId="{6986C761-75B2-40B3-AAF0-B36C0FE4059A}"/>
          </ac:cxnSpMkLst>
        </pc:cxnChg>
        <pc:cxnChg chg="del mod">
          <ac:chgData name="변 인호" userId="af8d0b8f-74b3-420e-a591-c31018bb9111" providerId="ADAL" clId="{77DD5D93-DF45-4C92-BCEF-14AB52C0DC11}" dt="2020-09-14T03:12:15.599" v="1" actId="478"/>
          <ac:cxnSpMkLst>
            <pc:docMk/>
            <pc:sldMk cId="173085567" sldId="272"/>
            <ac:cxnSpMk id="121" creationId="{4F6E396A-DDC3-4583-972B-5694410EF444}"/>
          </ac:cxnSpMkLst>
        </pc:cxnChg>
      </pc:sldChg>
    </pc:docChg>
  </pc:docChgLst>
  <pc:docChgLst>
    <pc:chgData name="변 인호" userId="af8d0b8f-74b3-420e-a591-c31018bb9111" providerId="ADAL" clId="{50E247D4-53A3-4021-BF84-14B68DFAC44F}"/>
    <pc:docChg chg="undo custSel addSld modSld">
      <pc:chgData name="변 인호" userId="af8d0b8f-74b3-420e-a591-c31018bb9111" providerId="ADAL" clId="{50E247D4-53A3-4021-BF84-14B68DFAC44F}" dt="2020-09-21T09:18:30.509" v="3148" actId="6549"/>
      <pc:docMkLst>
        <pc:docMk/>
      </pc:docMkLst>
      <pc:sldChg chg="modSp">
        <pc:chgData name="변 인호" userId="af8d0b8f-74b3-420e-a591-c31018bb9111" providerId="ADAL" clId="{50E247D4-53A3-4021-BF84-14B68DFAC44F}" dt="2020-09-21T06:54:48.135" v="2248" actId="20577"/>
        <pc:sldMkLst>
          <pc:docMk/>
          <pc:sldMk cId="1593751342" sldId="261"/>
        </pc:sldMkLst>
        <pc:graphicFrameChg chg="modGraphic">
          <ac:chgData name="변 인호" userId="af8d0b8f-74b3-420e-a591-c31018bb9111" providerId="ADAL" clId="{50E247D4-53A3-4021-BF84-14B68DFAC44F}" dt="2020-09-21T06:54:48.135" v="2248" actId="20577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 add">
        <pc:chgData name="변 인호" userId="af8d0b8f-74b3-420e-a591-c31018bb9111" providerId="ADAL" clId="{50E247D4-53A3-4021-BF84-14B68DFAC44F}" dt="2020-09-21T04:00:44.924" v="1314" actId="1076"/>
        <pc:sldMkLst>
          <pc:docMk/>
          <pc:sldMk cId="1933160083" sldId="279"/>
        </pc:sldMkLst>
        <pc:spChg chg="add mod">
          <ac:chgData name="변 인호" userId="af8d0b8f-74b3-420e-a591-c31018bb9111" providerId="ADAL" clId="{50E247D4-53A3-4021-BF84-14B68DFAC44F}" dt="2020-09-21T02:49:35.201" v="425" actId="465"/>
          <ac:spMkLst>
            <pc:docMk/>
            <pc:sldMk cId="1933160083" sldId="279"/>
            <ac:spMk id="5" creationId="{FF00656B-3EA1-4E46-BDFE-5A5B74EC2F6F}"/>
          </ac:spMkLst>
        </pc:spChg>
        <pc:spChg chg="mod">
          <ac:chgData name="변 인호" userId="af8d0b8f-74b3-420e-a591-c31018bb9111" providerId="ADAL" clId="{50E247D4-53A3-4021-BF84-14B68DFAC44F}" dt="2020-09-21T03:38:32.218" v="1047" actId="20577"/>
          <ac:spMkLst>
            <pc:docMk/>
            <pc:sldMk cId="1933160083" sldId="279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9" creationId="{3256773D-3516-408C-8E49-01AA3D742049}"/>
          </ac:spMkLst>
        </pc:spChg>
        <pc:spChg chg="add mod">
          <ac:chgData name="변 인호" userId="af8d0b8f-74b3-420e-a591-c31018bb9111" providerId="ADAL" clId="{50E247D4-53A3-4021-BF84-14B68DFAC44F}" dt="2020-09-21T03:39:53.719" v="1050" actId="20577"/>
          <ac:spMkLst>
            <pc:docMk/>
            <pc:sldMk cId="1933160083" sldId="279"/>
            <ac:spMk id="13" creationId="{98ED069C-A0B1-45E1-8D73-02C4642AB28C}"/>
          </ac:spMkLst>
        </pc:spChg>
        <pc:spChg chg="add mod">
          <ac:chgData name="변 인호" userId="af8d0b8f-74b3-420e-a591-c31018bb9111" providerId="ADAL" clId="{50E247D4-53A3-4021-BF84-14B68DFAC44F}" dt="2020-09-21T02:49:01.622" v="421" actId="14100"/>
          <ac:spMkLst>
            <pc:docMk/>
            <pc:sldMk cId="1933160083" sldId="279"/>
            <ac:spMk id="14" creationId="{CE39AE62-2272-4EC7-A29C-10D390275593}"/>
          </ac:spMkLst>
        </pc:spChg>
        <pc:spChg chg="add mod">
          <ac:chgData name="변 인호" userId="af8d0b8f-74b3-420e-a591-c31018bb9111" providerId="ADAL" clId="{50E247D4-53A3-4021-BF84-14B68DFAC44F}" dt="2020-09-21T02:49:19.212" v="423" actId="12789"/>
          <ac:spMkLst>
            <pc:docMk/>
            <pc:sldMk cId="1933160083" sldId="279"/>
            <ac:spMk id="15" creationId="{B8E18B83-3C97-4C04-8F3F-89FA9F1843EE}"/>
          </ac:spMkLst>
        </pc:spChg>
        <pc:spChg chg="mod topLvl">
          <ac:chgData name="변 인호" userId="af8d0b8f-74b3-420e-a591-c31018bb9111" providerId="ADAL" clId="{50E247D4-53A3-4021-BF84-14B68DFAC44F}" dt="2020-09-21T02:58:24.223" v="504" actId="14100"/>
          <ac:spMkLst>
            <pc:docMk/>
            <pc:sldMk cId="1933160083" sldId="279"/>
            <ac:spMk id="18" creationId="{1A929EFE-86D4-4BAC-89EA-5EB68580FDB3}"/>
          </ac:spMkLst>
        </pc:spChg>
        <pc:spChg chg="add mod">
          <ac:chgData name="변 인호" userId="af8d0b8f-74b3-420e-a591-c31018bb9111" providerId="ADAL" clId="{50E247D4-53A3-4021-BF84-14B68DFAC44F}" dt="2020-09-21T02:57:00.163" v="498" actId="1038"/>
          <ac:spMkLst>
            <pc:docMk/>
            <pc:sldMk cId="1933160083" sldId="279"/>
            <ac:spMk id="20" creationId="{1F03ABD1-EF26-4432-885A-DED7268E4C12}"/>
          </ac:spMkLst>
        </pc:spChg>
        <pc:spChg chg="add mod">
          <ac:chgData name="변 인호" userId="af8d0b8f-74b3-420e-a591-c31018bb9111" providerId="ADAL" clId="{50E247D4-53A3-4021-BF84-14B68DFAC44F}" dt="2020-09-21T02:49:26.918" v="424" actId="12789"/>
          <ac:spMkLst>
            <pc:docMk/>
            <pc:sldMk cId="1933160083" sldId="279"/>
            <ac:spMk id="21" creationId="{D8EC4A86-807C-4249-A5B9-C3624A38F882}"/>
          </ac:spMkLst>
        </pc:spChg>
        <pc:spChg chg="add mod">
          <ac:chgData name="변 인호" userId="af8d0b8f-74b3-420e-a591-c31018bb9111" providerId="ADAL" clId="{50E247D4-53A3-4021-BF84-14B68DFAC44F}" dt="2020-09-21T02:49:01.622" v="421" actId="14100"/>
          <ac:spMkLst>
            <pc:docMk/>
            <pc:sldMk cId="1933160083" sldId="279"/>
            <ac:spMk id="22" creationId="{48517858-F14A-46B0-AC9E-FAF311086418}"/>
          </ac:spMkLst>
        </pc:spChg>
        <pc:spChg chg="add del mod">
          <ac:chgData name="변 인호" userId="af8d0b8f-74b3-420e-a591-c31018bb9111" providerId="ADAL" clId="{50E247D4-53A3-4021-BF84-14B68DFAC44F}" dt="2020-09-21T02:23:31.862" v="144" actId="478"/>
          <ac:spMkLst>
            <pc:docMk/>
            <pc:sldMk cId="1933160083" sldId="279"/>
            <ac:spMk id="23" creationId="{1F6E1C4F-17F6-4BBB-94BE-11A42071855A}"/>
          </ac:spMkLst>
        </pc:spChg>
        <pc:spChg chg="add mod">
          <ac:chgData name="변 인호" userId="af8d0b8f-74b3-420e-a591-c31018bb9111" providerId="ADAL" clId="{50E247D4-53A3-4021-BF84-14B68DFAC44F}" dt="2020-09-21T03:24:26.514" v="918" actId="692"/>
          <ac:spMkLst>
            <pc:docMk/>
            <pc:sldMk cId="1933160083" sldId="279"/>
            <ac:spMk id="24" creationId="{6B0F7F4D-1677-4A37-9F62-815B4C9E2728}"/>
          </ac:spMkLst>
        </pc:spChg>
        <pc:spChg chg="add mod">
          <ac:chgData name="변 인호" userId="af8d0b8f-74b3-420e-a591-c31018bb9111" providerId="ADAL" clId="{50E247D4-53A3-4021-BF84-14B68DFAC44F}" dt="2020-09-21T02:49:35.201" v="425" actId="465"/>
          <ac:spMkLst>
            <pc:docMk/>
            <pc:sldMk cId="1933160083" sldId="279"/>
            <ac:spMk id="25" creationId="{F867055F-4808-4CFF-9CB6-A88A6BD320C2}"/>
          </ac:spMkLst>
        </pc:spChg>
        <pc:spChg chg="add mod">
          <ac:chgData name="변 인호" userId="af8d0b8f-74b3-420e-a591-c31018bb9111" providerId="ADAL" clId="{50E247D4-53A3-4021-BF84-14B68DFAC44F}" dt="2020-09-21T02:57:00.163" v="498" actId="1038"/>
          <ac:spMkLst>
            <pc:docMk/>
            <pc:sldMk cId="1933160083" sldId="279"/>
            <ac:spMk id="26" creationId="{2E8357A1-8045-4B2F-8034-8385779D7557}"/>
          </ac:spMkLst>
        </pc:spChg>
        <pc:spChg chg="add mod">
          <ac:chgData name="변 인호" userId="af8d0b8f-74b3-420e-a591-c31018bb9111" providerId="ADAL" clId="{50E247D4-53A3-4021-BF84-14B68DFAC44F}" dt="2020-09-21T02:49:26.918" v="424" actId="12789"/>
          <ac:spMkLst>
            <pc:docMk/>
            <pc:sldMk cId="1933160083" sldId="279"/>
            <ac:spMk id="27" creationId="{E5A2F4F4-A750-4E28-BE4E-82FC866139C2}"/>
          </ac:spMkLst>
        </pc:spChg>
        <pc:spChg chg="add del mod">
          <ac:chgData name="변 인호" userId="af8d0b8f-74b3-420e-a591-c31018bb9111" providerId="ADAL" clId="{50E247D4-53A3-4021-BF84-14B68DFAC44F}" dt="2020-09-21T02:59:51.120" v="506" actId="478"/>
          <ac:spMkLst>
            <pc:docMk/>
            <pc:sldMk cId="1933160083" sldId="279"/>
            <ac:spMk id="28" creationId="{236BA0C7-8521-43A9-9D6D-3BC71395865F}"/>
          </ac:spMkLst>
        </pc:spChg>
        <pc:spChg chg="add mod">
          <ac:chgData name="변 인호" userId="af8d0b8f-74b3-420e-a591-c31018bb9111" providerId="ADAL" clId="{50E247D4-53A3-4021-BF84-14B68DFAC44F}" dt="2020-09-21T03:00:22.027" v="524"/>
          <ac:spMkLst>
            <pc:docMk/>
            <pc:sldMk cId="1933160083" sldId="279"/>
            <ac:spMk id="29" creationId="{850140F9-3833-4CDD-BC17-49618C3D938A}"/>
          </ac:spMkLst>
        </pc:spChg>
        <pc:spChg chg="add mod">
          <ac:chgData name="변 인호" userId="af8d0b8f-74b3-420e-a591-c31018bb9111" providerId="ADAL" clId="{50E247D4-53A3-4021-BF84-14B68DFAC44F}" dt="2020-09-21T03:25:25.566" v="934" actId="554"/>
          <ac:spMkLst>
            <pc:docMk/>
            <pc:sldMk cId="1933160083" sldId="279"/>
            <ac:spMk id="30" creationId="{6670FD2B-664D-41D7-8266-33AFC00EBE70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2" creationId="{6F722D82-0AC5-4185-9099-BAEA6863D736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4" creationId="{BBFB60DC-0D9C-4FAA-A9C5-6ABCD214EC93}"/>
          </ac:spMkLst>
        </pc:spChg>
        <pc:spChg chg="del">
          <ac:chgData name="변 인호" userId="af8d0b8f-74b3-420e-a591-c31018bb9111" providerId="ADAL" clId="{50E247D4-53A3-4021-BF84-14B68DFAC44F}" dt="2020-09-21T02:16:27.711" v="1" actId="478"/>
          <ac:spMkLst>
            <pc:docMk/>
            <pc:sldMk cId="1933160083" sldId="279"/>
            <ac:spMk id="86" creationId="{DEF309E1-C06A-47EC-91B5-20CC83E366E3}"/>
          </ac:spMkLst>
        </pc:spChg>
        <pc:spChg chg="add mod">
          <ac:chgData name="변 인호" userId="af8d0b8f-74b3-420e-a591-c31018bb9111" providerId="ADAL" clId="{50E247D4-53A3-4021-BF84-14B68DFAC44F}" dt="2020-09-21T02:51:07.847" v="426" actId="1076"/>
          <ac:spMkLst>
            <pc:docMk/>
            <pc:sldMk cId="1933160083" sldId="279"/>
            <ac:spMk id="111" creationId="{B831A233-7846-4849-B30D-B18F6A89DEA4}"/>
          </ac:spMkLst>
        </pc:spChg>
        <pc:spChg chg="add mod">
          <ac:chgData name="변 인호" userId="af8d0b8f-74b3-420e-a591-c31018bb9111" providerId="ADAL" clId="{50E247D4-53A3-4021-BF84-14B68DFAC44F}" dt="2020-09-21T03:57:52.724" v="1299" actId="14100"/>
          <ac:spMkLst>
            <pc:docMk/>
            <pc:sldMk cId="1933160083" sldId="279"/>
            <ac:spMk id="148" creationId="{F992B5B1-DD76-4716-A385-978FD914F4D3}"/>
          </ac:spMkLst>
        </pc:spChg>
        <pc:spChg chg="add mod">
          <ac:chgData name="변 인호" userId="af8d0b8f-74b3-420e-a591-c31018bb9111" providerId="ADAL" clId="{50E247D4-53A3-4021-BF84-14B68DFAC44F}" dt="2020-09-21T03:29:06.015" v="981" actId="1076"/>
          <ac:spMkLst>
            <pc:docMk/>
            <pc:sldMk cId="1933160083" sldId="279"/>
            <ac:spMk id="149" creationId="{222E2749-F098-44E9-B3D7-87FABE4957A4}"/>
          </ac:spMkLst>
        </pc:spChg>
        <pc:spChg chg="add mod">
          <ac:chgData name="변 인호" userId="af8d0b8f-74b3-420e-a591-c31018bb9111" providerId="ADAL" clId="{50E247D4-53A3-4021-BF84-14B68DFAC44F}" dt="2020-09-21T03:28:52.653" v="978" actId="1035"/>
          <ac:spMkLst>
            <pc:docMk/>
            <pc:sldMk cId="1933160083" sldId="279"/>
            <ac:spMk id="150" creationId="{00A625FF-0158-4E78-8614-6CD1D7C83BCC}"/>
          </ac:spMkLst>
        </pc:spChg>
        <pc:spChg chg="add mod">
          <ac:chgData name="변 인호" userId="af8d0b8f-74b3-420e-a591-c31018bb9111" providerId="ADAL" clId="{50E247D4-53A3-4021-BF84-14B68DFAC44F}" dt="2020-09-21T03:29:02.085" v="980" actId="14100"/>
          <ac:spMkLst>
            <pc:docMk/>
            <pc:sldMk cId="1933160083" sldId="279"/>
            <ac:spMk id="151" creationId="{3D31A67D-3A06-4865-A8FC-BB79799753F5}"/>
          </ac:spMkLst>
        </pc:spChg>
        <pc:spChg chg="add mod">
          <ac:chgData name="변 인호" userId="af8d0b8f-74b3-420e-a591-c31018bb9111" providerId="ADAL" clId="{50E247D4-53A3-4021-BF84-14B68DFAC44F}" dt="2020-09-21T03:23:26.082" v="911" actId="20577"/>
          <ac:spMkLst>
            <pc:docMk/>
            <pc:sldMk cId="1933160083" sldId="279"/>
            <ac:spMk id="152" creationId="{7CB0C10A-6EDA-4F38-83D2-01893DC7898A}"/>
          </ac:spMkLst>
        </pc:spChg>
        <pc:spChg chg="add mod">
          <ac:chgData name="변 인호" userId="af8d0b8f-74b3-420e-a591-c31018bb9111" providerId="ADAL" clId="{50E247D4-53A3-4021-BF84-14B68DFAC44F}" dt="2020-09-21T03:22:23.699" v="893" actId="20577"/>
          <ac:spMkLst>
            <pc:docMk/>
            <pc:sldMk cId="1933160083" sldId="279"/>
            <ac:spMk id="153" creationId="{0C89CD9B-99E8-48EF-B403-F8973357596C}"/>
          </ac:spMkLst>
        </pc:spChg>
        <pc:spChg chg="add mod">
          <ac:chgData name="변 인호" userId="af8d0b8f-74b3-420e-a591-c31018bb9111" providerId="ADAL" clId="{50E247D4-53A3-4021-BF84-14B68DFAC44F}" dt="2020-09-21T03:25:25.566" v="934" actId="554"/>
          <ac:spMkLst>
            <pc:docMk/>
            <pc:sldMk cId="1933160083" sldId="279"/>
            <ac:spMk id="158" creationId="{C37D7334-2F61-4C33-9DF4-DFCE78AC0618}"/>
          </ac:spMkLst>
        </pc:spChg>
        <pc:spChg chg="add del mod">
          <ac:chgData name="변 인호" userId="af8d0b8f-74b3-420e-a591-c31018bb9111" providerId="ADAL" clId="{50E247D4-53A3-4021-BF84-14B68DFAC44F}" dt="2020-09-21T03:52:43.012" v="1268" actId="478"/>
          <ac:spMkLst>
            <pc:docMk/>
            <pc:sldMk cId="1933160083" sldId="279"/>
            <ac:spMk id="169" creationId="{AC60046A-10B7-4AF4-9EC4-00F30EF5826D}"/>
          </ac:spMkLst>
        </pc:spChg>
        <pc:spChg chg="add mod">
          <ac:chgData name="변 인호" userId="af8d0b8f-74b3-420e-a591-c31018bb9111" providerId="ADAL" clId="{50E247D4-53A3-4021-BF84-14B68DFAC44F}" dt="2020-09-21T03:52:28.011" v="1267" actId="1076"/>
          <ac:spMkLst>
            <pc:docMk/>
            <pc:sldMk cId="1933160083" sldId="279"/>
            <ac:spMk id="170" creationId="{D150FC3F-33FE-4335-A938-7792390D47F2}"/>
          </ac:spMkLst>
        </pc:spChg>
        <pc:spChg chg="add del mod">
          <ac:chgData name="변 인호" userId="af8d0b8f-74b3-420e-a591-c31018bb9111" providerId="ADAL" clId="{50E247D4-53A3-4021-BF84-14B68DFAC44F}" dt="2020-09-21T03:56:26.091" v="1289" actId="478"/>
          <ac:spMkLst>
            <pc:docMk/>
            <pc:sldMk cId="1933160083" sldId="279"/>
            <ac:spMk id="171" creationId="{251AA1EE-DB6A-41A5-A95B-7EC496DDC1E8}"/>
          </ac:spMkLst>
        </pc:spChg>
        <pc:spChg chg="add mod">
          <ac:chgData name="변 인호" userId="af8d0b8f-74b3-420e-a591-c31018bb9111" providerId="ADAL" clId="{50E247D4-53A3-4021-BF84-14B68DFAC44F}" dt="2020-09-21T03:44:14.133" v="1122" actId="20577"/>
          <ac:spMkLst>
            <pc:docMk/>
            <pc:sldMk cId="1933160083" sldId="279"/>
            <ac:spMk id="177" creationId="{BCB238BA-7819-44DD-8C76-30D1DA44F0C2}"/>
          </ac:spMkLst>
        </pc:spChg>
        <pc:spChg chg="add mod">
          <ac:chgData name="변 인호" userId="af8d0b8f-74b3-420e-a591-c31018bb9111" providerId="ADAL" clId="{50E247D4-53A3-4021-BF84-14B68DFAC44F}" dt="2020-09-21T03:48:33.081" v="1261" actId="1076"/>
          <ac:spMkLst>
            <pc:docMk/>
            <pc:sldMk cId="1933160083" sldId="279"/>
            <ac:spMk id="178" creationId="{FC29E516-77FC-45C5-A753-1FC1ABCE2010}"/>
          </ac:spMkLst>
        </pc:spChg>
        <pc:spChg chg="add mod">
          <ac:chgData name="변 인호" userId="af8d0b8f-74b3-420e-a591-c31018bb9111" providerId="ADAL" clId="{50E247D4-53A3-4021-BF84-14B68DFAC44F}" dt="2020-09-21T04:00:44.924" v="1314" actId="1076"/>
          <ac:spMkLst>
            <pc:docMk/>
            <pc:sldMk cId="1933160083" sldId="279"/>
            <ac:spMk id="195" creationId="{20C4B95C-F43B-46B5-858D-34B7972CD379}"/>
          </ac:spMkLst>
        </pc:spChg>
        <pc:grpChg chg="add del mod">
          <ac:chgData name="변 인호" userId="af8d0b8f-74b3-420e-a591-c31018bb9111" providerId="ADAL" clId="{50E247D4-53A3-4021-BF84-14B68DFAC44F}" dt="2020-09-21T02:24:23.797" v="174" actId="478"/>
          <ac:grpSpMkLst>
            <pc:docMk/>
            <pc:sldMk cId="1933160083" sldId="279"/>
            <ac:grpSpMk id="16" creationId="{CB945C61-5562-44E7-A029-B7080A0539F7}"/>
          </ac:grpSpMkLst>
        </pc:grp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2" creationId="{BBB47E3F-FD70-4A6A-BB44-F08815A07EA5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17" creationId="{3E87B98F-7D43-4B0C-A8DC-0B56DBB611B0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40" creationId="{8DB29734-4ED3-42D2-BCCC-0A270662DED4}"/>
          </ac:graphicFrameMkLst>
        </pc:graphicFrameChg>
        <pc:graphicFrameChg chg="del">
          <ac:chgData name="변 인호" userId="af8d0b8f-74b3-420e-a591-c31018bb9111" providerId="ADAL" clId="{50E247D4-53A3-4021-BF84-14B68DFAC44F}" dt="2020-09-21T02:16:27.711" v="1" actId="478"/>
          <ac:graphicFrameMkLst>
            <pc:docMk/>
            <pc:sldMk cId="1933160083" sldId="279"/>
            <ac:graphicFrameMk id="41" creationId="{765DE028-81C7-4E52-8B40-5EB2FF4B61CA}"/>
          </ac:graphicFrameMkLst>
        </pc:graphicFrameChg>
        <pc:picChg chg="del topLvl">
          <ac:chgData name="변 인호" userId="af8d0b8f-74b3-420e-a591-c31018bb9111" providerId="ADAL" clId="{50E247D4-53A3-4021-BF84-14B68DFAC44F}" dt="2020-09-21T02:24:23.797" v="174" actId="478"/>
          <ac:picMkLst>
            <pc:docMk/>
            <pc:sldMk cId="1933160083" sldId="279"/>
            <ac:picMk id="19" creationId="{363008F1-D94A-49B8-81C1-1514EF907FEE}"/>
          </ac:picMkLst>
        </pc:picChg>
        <pc:cxnChg chg="add mod">
          <ac:chgData name="변 인호" userId="af8d0b8f-74b3-420e-a591-c31018bb9111" providerId="ADAL" clId="{50E247D4-53A3-4021-BF84-14B68DFAC44F}" dt="2020-09-21T02:49:01.622" v="421" actId="14100"/>
          <ac:cxnSpMkLst>
            <pc:docMk/>
            <pc:sldMk cId="1933160083" sldId="279"/>
            <ac:cxnSpMk id="8" creationId="{8F914F75-392F-45B2-9CFD-E0C7A3F64DD9}"/>
          </ac:cxnSpMkLst>
        </pc:cxnChg>
        <pc:cxnChg chg="add mod">
          <ac:chgData name="변 인호" userId="af8d0b8f-74b3-420e-a591-c31018bb9111" providerId="ADAL" clId="{50E247D4-53A3-4021-BF84-14B68DFAC44F}" dt="2020-09-21T02:49:01.622" v="421" actId="14100"/>
          <ac:cxnSpMkLst>
            <pc:docMk/>
            <pc:sldMk cId="1933160083" sldId="279"/>
            <ac:cxnSpMk id="34" creationId="{8D7F0C9A-1164-4F21-A45A-A2D1C93ECD28}"/>
          </ac:cxnSpMkLst>
        </pc:cxnChg>
        <pc:cxnChg chg="add mod">
          <ac:chgData name="변 인호" userId="af8d0b8f-74b3-420e-a591-c31018bb9111" providerId="ADAL" clId="{50E247D4-53A3-4021-BF84-14B68DFAC44F}" dt="2020-09-21T02:49:19.212" v="423" actId="12789"/>
          <ac:cxnSpMkLst>
            <pc:docMk/>
            <pc:sldMk cId="1933160083" sldId="279"/>
            <ac:cxnSpMk id="37" creationId="{648371D3-C72C-41DF-B426-3364F467BF1D}"/>
          </ac:cxnSpMkLst>
        </pc:cxnChg>
        <pc:cxnChg chg="add mod">
          <ac:chgData name="변 인호" userId="af8d0b8f-74b3-420e-a591-c31018bb9111" providerId="ADAL" clId="{50E247D4-53A3-4021-BF84-14B68DFAC44F}" dt="2020-09-21T02:49:19.212" v="423" actId="12789"/>
          <ac:cxnSpMkLst>
            <pc:docMk/>
            <pc:sldMk cId="1933160083" sldId="279"/>
            <ac:cxnSpMk id="42" creationId="{2C150582-E6C6-4408-BEBA-9FC8D1F1A687}"/>
          </ac:cxnSpMkLst>
        </pc:cxnChg>
        <pc:cxnChg chg="add mod">
          <ac:chgData name="변 인호" userId="af8d0b8f-74b3-420e-a591-c31018bb9111" providerId="ADAL" clId="{50E247D4-53A3-4021-BF84-14B68DFAC44F}" dt="2020-09-21T02:49:26.918" v="424" actId="12789"/>
          <ac:cxnSpMkLst>
            <pc:docMk/>
            <pc:sldMk cId="1933160083" sldId="279"/>
            <ac:cxnSpMk id="43" creationId="{A0BFF990-D247-4E9C-8383-2773182AD3D1}"/>
          </ac:cxnSpMkLst>
        </pc:cxnChg>
        <pc:cxnChg chg="add mod">
          <ac:chgData name="변 인호" userId="af8d0b8f-74b3-420e-a591-c31018bb9111" providerId="ADAL" clId="{50E247D4-53A3-4021-BF84-14B68DFAC44F}" dt="2020-09-21T02:49:26.918" v="424" actId="12789"/>
          <ac:cxnSpMkLst>
            <pc:docMk/>
            <pc:sldMk cId="1933160083" sldId="279"/>
            <ac:cxnSpMk id="46" creationId="{727B34C1-3798-47E5-A34A-9862140AA357}"/>
          </ac:cxnSpMkLst>
        </pc:cxnChg>
        <pc:cxnChg chg="add del mod">
          <ac:chgData name="변 인호" userId="af8d0b8f-74b3-420e-a591-c31018bb9111" providerId="ADAL" clId="{50E247D4-53A3-4021-BF84-14B68DFAC44F}" dt="2020-09-21T03:53:35.935" v="1276" actId="14100"/>
          <ac:cxnSpMkLst>
            <pc:docMk/>
            <pc:sldMk cId="1933160083" sldId="279"/>
            <ac:cxnSpMk id="49" creationId="{2E04ABD8-21B3-4546-B0C8-0BBA5AE48421}"/>
          </ac:cxnSpMkLst>
        </pc:cxnChg>
        <pc:cxnChg chg="add mod">
          <ac:chgData name="변 인호" userId="af8d0b8f-74b3-420e-a591-c31018bb9111" providerId="ADAL" clId="{50E247D4-53A3-4021-BF84-14B68DFAC44F}" dt="2020-09-21T02:57:00.163" v="498" actId="1038"/>
          <ac:cxnSpMkLst>
            <pc:docMk/>
            <pc:sldMk cId="1933160083" sldId="279"/>
            <ac:cxnSpMk id="52" creationId="{5B76963E-7E6F-4739-96EF-E3B1933AF27A}"/>
          </ac:cxnSpMkLst>
        </pc:cxnChg>
        <pc:cxnChg chg="add mod">
          <ac:chgData name="변 인호" userId="af8d0b8f-74b3-420e-a591-c31018bb9111" providerId="ADAL" clId="{50E247D4-53A3-4021-BF84-14B68DFAC44F}" dt="2020-09-21T03:00:07.933" v="509" actId="14100"/>
          <ac:cxnSpMkLst>
            <pc:docMk/>
            <pc:sldMk cId="1933160083" sldId="279"/>
            <ac:cxnSpMk id="55" creationId="{AAD0CC0B-4153-4E2D-91C0-F76891B0D248}"/>
          </ac:cxnSpMkLst>
        </pc:cxnChg>
        <pc:cxnChg chg="add del mod">
          <ac:chgData name="변 인호" userId="af8d0b8f-74b3-420e-a591-c31018bb9111" providerId="ADAL" clId="{50E247D4-53A3-4021-BF84-14B68DFAC44F}" dt="2020-09-21T02:51:32.237" v="430" actId="478"/>
          <ac:cxnSpMkLst>
            <pc:docMk/>
            <pc:sldMk cId="1933160083" sldId="279"/>
            <ac:cxnSpMk id="58" creationId="{D2BFDA1B-3882-4736-90D2-FE19436B818F}"/>
          </ac:cxnSpMkLst>
        </pc:cxnChg>
        <pc:cxnChg chg="add del mod">
          <ac:chgData name="변 인호" userId="af8d0b8f-74b3-420e-a591-c31018bb9111" providerId="ADAL" clId="{50E247D4-53A3-4021-BF84-14B68DFAC44F}" dt="2020-09-21T02:51:33.950" v="431" actId="478"/>
          <ac:cxnSpMkLst>
            <pc:docMk/>
            <pc:sldMk cId="1933160083" sldId="279"/>
            <ac:cxnSpMk id="61" creationId="{6EC2A3ED-776D-4E6E-A6DD-49AF21957B6D}"/>
          </ac:cxnSpMkLst>
        </pc:cxnChg>
        <pc:cxnChg chg="add mod">
          <ac:chgData name="변 인호" userId="af8d0b8f-74b3-420e-a591-c31018bb9111" providerId="ADAL" clId="{50E247D4-53A3-4021-BF84-14B68DFAC44F}" dt="2020-09-21T03:58:45.410" v="1303" actId="14100"/>
          <ac:cxnSpMkLst>
            <pc:docMk/>
            <pc:sldMk cId="1933160083" sldId="279"/>
            <ac:cxnSpMk id="64" creationId="{5D3B3BD2-7A7F-44C2-AEDF-87FD50BD0EF2}"/>
          </ac:cxnSpMkLst>
        </pc:cxnChg>
        <pc:cxnChg chg="add del mod">
          <ac:chgData name="변 인호" userId="af8d0b8f-74b3-420e-a591-c31018bb9111" providerId="ADAL" clId="{50E247D4-53A3-4021-BF84-14B68DFAC44F}" dt="2020-09-21T02:51:58.926" v="433" actId="478"/>
          <ac:cxnSpMkLst>
            <pc:docMk/>
            <pc:sldMk cId="1933160083" sldId="279"/>
            <ac:cxnSpMk id="67" creationId="{4345BDA0-B1FF-493C-9C2E-DD9B239618A8}"/>
          </ac:cxnSpMkLst>
        </pc:cxnChg>
        <pc:cxnChg chg="add mod">
          <ac:chgData name="변 인호" userId="af8d0b8f-74b3-420e-a591-c31018bb9111" providerId="ADAL" clId="{50E247D4-53A3-4021-BF84-14B68DFAC44F}" dt="2020-09-21T03:58:57.782" v="1305" actId="14100"/>
          <ac:cxnSpMkLst>
            <pc:docMk/>
            <pc:sldMk cId="1933160083" sldId="279"/>
            <ac:cxnSpMk id="80" creationId="{E97A4032-A9DD-4E3A-9713-893B960C7043}"/>
          </ac:cxnSpMkLst>
        </pc:cxnChg>
        <pc:cxnChg chg="add mod">
          <ac:chgData name="변 인호" userId="af8d0b8f-74b3-420e-a591-c31018bb9111" providerId="ADAL" clId="{50E247D4-53A3-4021-BF84-14B68DFAC44F}" dt="2020-09-21T02:51:15.133" v="429" actId="14100"/>
          <ac:cxnSpMkLst>
            <pc:docMk/>
            <pc:sldMk cId="1933160083" sldId="279"/>
            <ac:cxnSpMk id="113" creationId="{EAD80AD3-5149-4F75-A528-666A1D8B425B}"/>
          </ac:cxnSpMkLst>
        </pc:cxnChg>
        <pc:cxnChg chg="add mod">
          <ac:chgData name="변 인호" userId="af8d0b8f-74b3-420e-a591-c31018bb9111" providerId="ADAL" clId="{50E247D4-53A3-4021-BF84-14B68DFAC44F}" dt="2020-09-21T03:58:53.161" v="1304" actId="14100"/>
          <ac:cxnSpMkLst>
            <pc:docMk/>
            <pc:sldMk cId="1933160083" sldId="279"/>
            <ac:cxnSpMk id="116" creationId="{6619B1DB-BA5E-4E60-8D07-BE7949CBCA1C}"/>
          </ac:cxnSpMkLst>
        </pc:cxnChg>
        <pc:cxnChg chg="add mod">
          <ac:chgData name="변 인호" userId="af8d0b8f-74b3-420e-a591-c31018bb9111" providerId="ADAL" clId="{50E247D4-53A3-4021-BF84-14B68DFAC44F}" dt="2020-09-21T04:00:39.983" v="1313" actId="14100"/>
          <ac:cxnSpMkLst>
            <pc:docMk/>
            <pc:sldMk cId="1933160083" sldId="279"/>
            <ac:cxnSpMk id="129" creationId="{AE964AEE-F5B2-402B-9237-264D178FE3B9}"/>
          </ac:cxnSpMkLst>
        </pc:cxnChg>
        <pc:cxnChg chg="add mod">
          <ac:chgData name="변 인호" userId="af8d0b8f-74b3-420e-a591-c31018bb9111" providerId="ADAL" clId="{50E247D4-53A3-4021-BF84-14B68DFAC44F}" dt="2020-09-21T02:57:22.149" v="502" actId="14100"/>
          <ac:cxnSpMkLst>
            <pc:docMk/>
            <pc:sldMk cId="1933160083" sldId="279"/>
            <ac:cxnSpMk id="134" creationId="{3C49C9DF-D3CE-441C-ABA6-7944D1603B25}"/>
          </ac:cxnSpMkLst>
        </pc:cxnChg>
        <pc:cxnChg chg="add mod">
          <ac:chgData name="변 인호" userId="af8d0b8f-74b3-420e-a591-c31018bb9111" providerId="ADAL" clId="{50E247D4-53A3-4021-BF84-14B68DFAC44F}" dt="2020-09-21T03:25:39.785" v="938" actId="692"/>
          <ac:cxnSpMkLst>
            <pc:docMk/>
            <pc:sldMk cId="1933160083" sldId="279"/>
            <ac:cxnSpMk id="160" creationId="{B01B8E9A-2FFD-41ED-8F95-6A5302C57DE8}"/>
          </ac:cxnSpMkLst>
        </pc:cxnChg>
        <pc:cxnChg chg="add del mod">
          <ac:chgData name="변 인호" userId="af8d0b8f-74b3-420e-a591-c31018bb9111" providerId="ADAL" clId="{50E247D4-53A3-4021-BF84-14B68DFAC44F}" dt="2020-09-21T03:53:12.196" v="1271" actId="478"/>
          <ac:cxnSpMkLst>
            <pc:docMk/>
            <pc:sldMk cId="1933160083" sldId="279"/>
            <ac:cxnSpMk id="166" creationId="{A2EC79B7-D0F2-422B-B09D-8455D93AD07E}"/>
          </ac:cxnSpMkLst>
        </pc:cxnChg>
        <pc:cxnChg chg="add mod">
          <ac:chgData name="변 인호" userId="af8d0b8f-74b3-420e-a591-c31018bb9111" providerId="ADAL" clId="{50E247D4-53A3-4021-BF84-14B68DFAC44F}" dt="2020-09-21T03:59:23.844" v="1310" actId="14100"/>
          <ac:cxnSpMkLst>
            <pc:docMk/>
            <pc:sldMk cId="1933160083" sldId="279"/>
            <ac:cxnSpMk id="199" creationId="{0A02D3F3-ED1D-4F69-AD1D-B4AA37A267B0}"/>
          </ac:cxnSpMkLst>
        </pc:cxnChg>
      </pc:sldChg>
      <pc:sldChg chg="addSp delSp modSp add">
        <pc:chgData name="변 인호" userId="af8d0b8f-74b3-420e-a591-c31018bb9111" providerId="ADAL" clId="{50E247D4-53A3-4021-BF84-14B68DFAC44F}" dt="2020-09-21T09:18:30.509" v="3148" actId="6549"/>
        <pc:sldMkLst>
          <pc:docMk/>
          <pc:sldMk cId="3342073352" sldId="280"/>
        </pc:sldMkLst>
        <pc:spChg chg="add del mod">
          <ac:chgData name="변 인호" userId="af8d0b8f-74b3-420e-a591-c31018bb9111" providerId="ADAL" clId="{50E247D4-53A3-4021-BF84-14B68DFAC44F}" dt="2020-09-21T05:59:19.385" v="1365" actId="478"/>
          <ac:spMkLst>
            <pc:docMk/>
            <pc:sldMk cId="3342073352" sldId="280"/>
            <ac:spMk id="2" creationId="{05D440F6-8659-458F-A275-D08793E053DE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5" creationId="{FF00656B-3EA1-4E46-BDFE-5A5B74EC2F6F}"/>
          </ac:spMkLst>
        </pc:spChg>
        <pc:spChg chg="mod">
          <ac:chgData name="변 인호" userId="af8d0b8f-74b3-420e-a591-c31018bb9111" providerId="ADAL" clId="{50E247D4-53A3-4021-BF84-14B68DFAC44F}" dt="2020-09-21T05:58:26.886" v="1343"/>
          <ac:spMkLst>
            <pc:docMk/>
            <pc:sldMk cId="3342073352" sldId="280"/>
            <ac:spMk id="6" creationId="{6257BB4D-EF4B-45E4-B530-728FE5DFB14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" creationId="{DF61A8CB-F301-4540-B853-225AC103463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3" creationId="{98ED069C-A0B1-45E1-8D73-02C4642AB28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" creationId="{CE39AE62-2272-4EC7-A29C-10D39027559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" creationId="{B8E18B83-3C97-4C04-8F3F-89FA9F1843EE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8" creationId="{1A929EFE-86D4-4BAC-89EA-5EB68580FDB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0" creationId="{1F03ABD1-EF26-4432-885A-DED7268E4C1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1" creationId="{D8EC4A86-807C-4249-A5B9-C3624A38F88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2" creationId="{48517858-F14A-46B0-AC9E-FAF31108641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4" creationId="{6B0F7F4D-1677-4A37-9F62-815B4C9E272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5" creationId="{F867055F-4808-4CFF-9CB6-A88A6BD320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6" creationId="{2E8357A1-8045-4B2F-8034-8385779D7557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7" creationId="{E5A2F4F4-A750-4E28-BE4E-82FC866139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29" creationId="{850140F9-3833-4CDD-BC17-49618C3D938A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30" creationId="{6670FD2B-664D-41D7-8266-33AFC00EBE7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0" creationId="{9DF67BC8-C7BB-439B-9681-ADC49B8955F0}"/>
          </ac:spMkLst>
        </pc:spChg>
        <pc:spChg chg="add del mod">
          <ac:chgData name="변 인호" userId="af8d0b8f-74b3-420e-a591-c31018bb9111" providerId="ADAL" clId="{50E247D4-53A3-4021-BF84-14B68DFAC44F}" dt="2020-09-21T05:59:29.807" v="1369" actId="478"/>
          <ac:spMkLst>
            <pc:docMk/>
            <pc:sldMk cId="3342073352" sldId="280"/>
            <ac:spMk id="51" creationId="{4A11B69D-3B31-499D-AFDB-4B50930A4F5C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3" creationId="{2C947E85-EE52-4624-94B3-FAD7EAF2678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4" creationId="{EFBC15E3-FFBE-4A21-AFA1-63648B5264E7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6" creationId="{FDDCA6D0-9F94-434B-B5C4-2AB51002480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7" creationId="{C6D6B0EF-B5E5-46D2-9571-F48048DAA1F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8" creationId="{3426C97E-8B59-4473-B641-F2A4E0ABEC36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59" creationId="{84364BA2-9BC8-45B3-9C62-BCA1AE40A71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0" creationId="{BF1D69A4-B4CF-4DCF-BCF6-ED27A69EEC6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1" creationId="{05814AE1-86EA-4A45-99F3-8CA819D6BB1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2" creationId="{C51D3312-0603-4F4D-8C41-3DAE85B82E3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3" creationId="{CDA5EFF2-4935-4D8F-A747-196900F13BF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5" creationId="{EBA39F7D-BB79-4121-8409-1163DF9FAF7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6" creationId="{3B93182D-A3B0-41F3-92CE-37268FFF3CFF}"/>
          </ac:spMkLst>
        </pc:spChg>
        <pc:spChg chg="add del mod">
          <ac:chgData name="변 인호" userId="af8d0b8f-74b3-420e-a591-c31018bb9111" providerId="ADAL" clId="{50E247D4-53A3-4021-BF84-14B68DFAC44F}" dt="2020-09-21T06:16:43.480" v="1733" actId="478"/>
          <ac:spMkLst>
            <pc:docMk/>
            <pc:sldMk cId="3342073352" sldId="280"/>
            <ac:spMk id="67" creationId="{25EED1AA-B632-4668-8978-859627AE5C31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68" creationId="{25EBF3A5-D01F-4458-856D-E4F49EEB28CA}"/>
          </ac:spMkLst>
        </pc:spChg>
        <pc:spChg chg="add del mod">
          <ac:chgData name="변 인호" userId="af8d0b8f-74b3-420e-a591-c31018bb9111" providerId="ADAL" clId="{50E247D4-53A3-4021-BF84-14B68DFAC44F}" dt="2020-09-21T06:16:43.480" v="1733" actId="478"/>
          <ac:spMkLst>
            <pc:docMk/>
            <pc:sldMk cId="3342073352" sldId="280"/>
            <ac:spMk id="69" creationId="{E85015EF-1998-4B71-962A-1E062F84716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0" creationId="{C51BDA2A-1F91-40E9-8FDA-17E168130B9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1" creationId="{A1F77B77-A76D-483E-ABB3-98F0D5B27CDD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2" creationId="{368EC3D0-7DA3-4C03-BC1C-98DD6C105BB2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3" creationId="{AB215E8C-197F-4F29-A260-FECE8AED3C9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4" creationId="{2E1C92E4-E1D7-4164-BCE1-003D35F6DF09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5" creationId="{96BD30EE-F554-430E-A9E3-91E1B367FED3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6" creationId="{74BBF8D8-4D3C-4460-9569-48A0AD352CEF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7" creationId="{4D1EB885-EC81-4EDC-9126-10BF2EE1F133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8" creationId="{97FFF958-4AD7-4AFC-9208-D9838B0F54D8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79" creationId="{8CF7F029-ABFE-4D41-A35C-6D1C37B4EDB4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1" creationId="{97804B2D-26EA-47AB-BB34-E802BE0F6801}"/>
          </ac:spMkLst>
        </pc:spChg>
        <pc:spChg chg="add mod">
          <ac:chgData name="변 인호" userId="af8d0b8f-74b3-420e-a591-c31018bb9111" providerId="ADAL" clId="{50E247D4-53A3-4021-BF84-14B68DFAC44F}" dt="2020-09-21T06:45:15.233" v="2199" actId="20577"/>
          <ac:spMkLst>
            <pc:docMk/>
            <pc:sldMk cId="3342073352" sldId="280"/>
            <ac:spMk id="82" creationId="{0ED2E832-C165-415A-8A17-442BCCD658C0}"/>
          </ac:spMkLst>
        </pc:spChg>
        <pc:spChg chg="add mod">
          <ac:chgData name="변 인호" userId="af8d0b8f-74b3-420e-a591-c31018bb9111" providerId="ADAL" clId="{50E247D4-53A3-4021-BF84-14B68DFAC44F}" dt="2020-09-21T06:26:32.316" v="1952" actId="571"/>
          <ac:spMkLst>
            <pc:docMk/>
            <pc:sldMk cId="3342073352" sldId="280"/>
            <ac:spMk id="83" creationId="{0177E69E-84C6-454D-BE5A-3E14C3B243E4}"/>
          </ac:spMkLst>
        </pc:spChg>
        <pc:spChg chg="add mod">
          <ac:chgData name="변 인호" userId="af8d0b8f-74b3-420e-a591-c31018bb9111" providerId="ADAL" clId="{50E247D4-53A3-4021-BF84-14B68DFAC44F}" dt="2020-09-21T06:26:32.316" v="1952" actId="571"/>
          <ac:spMkLst>
            <pc:docMk/>
            <pc:sldMk cId="3342073352" sldId="280"/>
            <ac:spMk id="84" creationId="{A5E1044E-C8F4-4882-BFFD-341E5AB5E760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5" creationId="{703616B6-A7DF-43D9-A93F-663B7E76BAE5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86" creationId="{A5A0F3FC-7820-4CC5-9138-D435DE0EEA43}"/>
          </ac:spMkLst>
        </pc:spChg>
        <pc:spChg chg="add mod">
          <ac:chgData name="변 인호" userId="af8d0b8f-74b3-420e-a591-c31018bb9111" providerId="ADAL" clId="{50E247D4-53A3-4021-BF84-14B68DFAC44F}" dt="2020-09-21T06:39:53.143" v="2192" actId="14100"/>
          <ac:spMkLst>
            <pc:docMk/>
            <pc:sldMk cId="3342073352" sldId="280"/>
            <ac:spMk id="87" creationId="{13F85453-E02C-4C1F-8F06-35186B912243}"/>
          </ac:spMkLst>
        </pc:spChg>
        <pc:spChg chg="add mod">
          <ac:chgData name="변 인호" userId="af8d0b8f-74b3-420e-a591-c31018bb9111" providerId="ADAL" clId="{50E247D4-53A3-4021-BF84-14B68DFAC44F}" dt="2020-09-21T06:46:20.986" v="2208" actId="20577"/>
          <ac:spMkLst>
            <pc:docMk/>
            <pc:sldMk cId="3342073352" sldId="280"/>
            <ac:spMk id="88" creationId="{110FF95D-AA4F-4B4D-877B-F16C002BEDCC}"/>
          </ac:spMkLst>
        </pc:spChg>
        <pc:spChg chg="add mod">
          <ac:chgData name="변 인호" userId="af8d0b8f-74b3-420e-a591-c31018bb9111" providerId="ADAL" clId="{50E247D4-53A3-4021-BF84-14B68DFAC44F}" dt="2020-09-21T06:45:04.154" v="2197" actId="1076"/>
          <ac:spMkLst>
            <pc:docMk/>
            <pc:sldMk cId="3342073352" sldId="280"/>
            <ac:spMk id="89" creationId="{D257E5D0-C2A2-4FDD-B454-5F6104A1536F}"/>
          </ac:spMkLst>
        </pc:spChg>
        <pc:spChg chg="add del mod">
          <ac:chgData name="변 인호" userId="af8d0b8f-74b3-420e-a591-c31018bb9111" providerId="ADAL" clId="{50E247D4-53A3-4021-BF84-14B68DFAC44F}" dt="2020-09-21T06:29:32.596" v="2012" actId="478"/>
          <ac:spMkLst>
            <pc:docMk/>
            <pc:sldMk cId="3342073352" sldId="280"/>
            <ac:spMk id="90" creationId="{A0A2E70C-51D5-40B4-AB80-0EA8A1F9E453}"/>
          </ac:spMkLst>
        </pc:spChg>
        <pc:spChg chg="add mod">
          <ac:chgData name="변 인호" userId="af8d0b8f-74b3-420e-a591-c31018bb9111" providerId="ADAL" clId="{50E247D4-53A3-4021-BF84-14B68DFAC44F}" dt="2020-09-21T09:18:30.509" v="3148" actId="6549"/>
          <ac:spMkLst>
            <pc:docMk/>
            <pc:sldMk cId="3342073352" sldId="280"/>
            <ac:spMk id="91" creationId="{DC72D204-D864-48B2-A644-4C0C3E18DFB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2" creationId="{A3CAEBA9-2BC4-4865-93FD-073234D3315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3" creationId="{98B5F510-DFF3-4E42-B340-32E7FD9A012B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4" creationId="{61D66B1D-0DA0-47BA-A47E-1471FB95E4A6}"/>
          </ac:spMkLst>
        </pc:spChg>
        <pc:spChg chg="add mod">
          <ac:chgData name="변 인호" userId="af8d0b8f-74b3-420e-a591-c31018bb9111" providerId="ADAL" clId="{50E247D4-53A3-4021-BF84-14B68DFAC44F}" dt="2020-09-21T06:58:14.120" v="2268" actId="14100"/>
          <ac:spMkLst>
            <pc:docMk/>
            <pc:sldMk cId="3342073352" sldId="280"/>
            <ac:spMk id="95" creationId="{FE4558FE-9013-467A-B3C9-D0CA18590366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6" creationId="{E7620A60-CD74-424F-9FD9-EBCB314ACFAD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7" creationId="{4C193D18-0515-48E7-B348-7EE73F4E4F5E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8" creationId="{BC70B68A-E636-4E9A-8C90-B670513E6C14}"/>
          </ac:spMkLst>
        </pc:spChg>
        <pc:spChg chg="add mod">
          <ac:chgData name="변 인호" userId="af8d0b8f-74b3-420e-a591-c31018bb9111" providerId="ADAL" clId="{50E247D4-53A3-4021-BF84-14B68DFAC44F}" dt="2020-09-21T06:37:45.922" v="2176" actId="1076"/>
          <ac:spMkLst>
            <pc:docMk/>
            <pc:sldMk cId="3342073352" sldId="280"/>
            <ac:spMk id="99" creationId="{AA43817E-6C9B-4A14-B777-3F07D4C54B2E}"/>
          </ac:spMkLst>
        </pc:spChg>
        <pc:spChg chg="add mod">
          <ac:chgData name="변 인호" userId="af8d0b8f-74b3-420e-a591-c31018bb9111" providerId="ADAL" clId="{50E247D4-53A3-4021-BF84-14B68DFAC44F}" dt="2020-09-21T06:35:24.942" v="2122" actId="571"/>
          <ac:spMkLst>
            <pc:docMk/>
            <pc:sldMk cId="3342073352" sldId="280"/>
            <ac:spMk id="100" creationId="{DDFDD7D1-CB2A-4FA5-85E4-652A3CCC5AC5}"/>
          </ac:spMkLst>
        </pc:spChg>
        <pc:spChg chg="add mod">
          <ac:chgData name="변 인호" userId="af8d0b8f-74b3-420e-a591-c31018bb9111" providerId="ADAL" clId="{50E247D4-53A3-4021-BF84-14B68DFAC44F}" dt="2020-09-21T06:35:24.942" v="2122" actId="571"/>
          <ac:spMkLst>
            <pc:docMk/>
            <pc:sldMk cId="3342073352" sldId="280"/>
            <ac:spMk id="101" creationId="{49C009A1-E38B-488D-906B-DBDBCAD064B0}"/>
          </ac:spMkLst>
        </pc:spChg>
        <pc:spChg chg="add del mod">
          <ac:chgData name="변 인호" userId="af8d0b8f-74b3-420e-a591-c31018bb9111" providerId="ADAL" clId="{50E247D4-53A3-4021-BF84-14B68DFAC44F}" dt="2020-09-21T06:39:40.997" v="2185" actId="478"/>
          <ac:spMkLst>
            <pc:docMk/>
            <pc:sldMk cId="3342073352" sldId="280"/>
            <ac:spMk id="102" creationId="{F725DD2F-8E2C-42C7-8736-4EF3071526CB}"/>
          </ac:spMkLst>
        </pc:spChg>
        <pc:spChg chg="add del mod">
          <ac:chgData name="변 인호" userId="af8d0b8f-74b3-420e-a591-c31018bb9111" providerId="ADAL" clId="{50E247D4-53A3-4021-BF84-14B68DFAC44F}" dt="2020-09-21T06:39:40.997" v="2185" actId="478"/>
          <ac:spMkLst>
            <pc:docMk/>
            <pc:sldMk cId="3342073352" sldId="280"/>
            <ac:spMk id="103" creationId="{4754C1D7-7F1F-4962-B60C-945877DC9248}"/>
          </ac:spMkLst>
        </pc:spChg>
        <pc:spChg chg="add del mod">
          <ac:chgData name="변 인호" userId="af8d0b8f-74b3-420e-a591-c31018bb9111" providerId="ADAL" clId="{50E247D4-53A3-4021-BF84-14B68DFAC44F}" dt="2020-09-21T06:45:08.030" v="2198" actId="478"/>
          <ac:spMkLst>
            <pc:docMk/>
            <pc:sldMk cId="3342073352" sldId="280"/>
            <ac:spMk id="104" creationId="{14202951-F82B-47A2-BF15-39E855173A2D}"/>
          </ac:spMkLst>
        </pc:spChg>
        <pc:spChg chg="add del mod">
          <ac:chgData name="변 인호" userId="af8d0b8f-74b3-420e-a591-c31018bb9111" providerId="ADAL" clId="{50E247D4-53A3-4021-BF84-14B68DFAC44F}" dt="2020-09-21T06:45:08.030" v="2198" actId="478"/>
          <ac:spMkLst>
            <pc:docMk/>
            <pc:sldMk cId="3342073352" sldId="280"/>
            <ac:spMk id="105" creationId="{4D799334-5CA0-46B9-817E-1857BB25C366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11" creationId="{B831A233-7846-4849-B30D-B18F6A89DEA4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8" creationId="{F992B5B1-DD76-4716-A385-978FD914F4D3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49" creationId="{222E2749-F098-44E9-B3D7-87FABE4957A4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0" creationId="{00A625FF-0158-4E78-8614-6CD1D7C83BC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1" creationId="{3D31A67D-3A06-4865-A8FC-BB79799753F5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2" creationId="{7CB0C10A-6EDA-4F38-83D2-01893DC7898A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3" creationId="{0C89CD9B-99E8-48EF-B403-F8973357596C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58" creationId="{C37D7334-2F61-4C33-9DF4-DFCE78AC0618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0" creationId="{D150FC3F-33FE-4335-A938-7792390D47F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7" creationId="{BCB238BA-7819-44DD-8C76-30D1DA44F0C2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78" creationId="{FC29E516-77FC-45C5-A753-1FC1ABCE2010}"/>
          </ac:spMkLst>
        </pc:spChg>
        <pc:spChg chg="del">
          <ac:chgData name="변 인호" userId="af8d0b8f-74b3-420e-a591-c31018bb9111" providerId="ADAL" clId="{50E247D4-53A3-4021-BF84-14B68DFAC44F}" dt="2020-09-21T05:57:55.323" v="1316" actId="478"/>
          <ac:spMkLst>
            <pc:docMk/>
            <pc:sldMk cId="3342073352" sldId="280"/>
            <ac:spMk id="195" creationId="{20C4B95C-F43B-46B5-858D-34B7972CD379}"/>
          </ac:spMkLst>
        </pc:sp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8" creationId="{8F914F75-392F-45B2-9CFD-E0C7A3F64DD9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34" creationId="{8D7F0C9A-1164-4F21-A45A-A2D1C93ECD2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37" creationId="{648371D3-C72C-41DF-B426-3364F467BF1D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2" creationId="{2C150582-E6C6-4408-BEBA-9FC8D1F1A687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3" creationId="{A0BFF990-D247-4E9C-8383-2773182AD3D1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6" creationId="{727B34C1-3798-47E5-A34A-9862140AA357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49" creationId="{2E04ABD8-21B3-4546-B0C8-0BBA5AE48421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52" creationId="{5B76963E-7E6F-4739-96EF-E3B1933AF27A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55" creationId="{AAD0CC0B-4153-4E2D-91C0-F76891B0D24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64" creationId="{5D3B3BD2-7A7F-44C2-AEDF-87FD50BD0EF2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80" creationId="{E97A4032-A9DD-4E3A-9713-893B960C7043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13" creationId="{EAD80AD3-5149-4F75-A528-666A1D8B425B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16" creationId="{6619B1DB-BA5E-4E60-8D07-BE7949CBCA1C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29" creationId="{AE964AEE-F5B2-402B-9237-264D178FE3B9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34" creationId="{3C49C9DF-D3CE-441C-ABA6-7944D1603B25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60" creationId="{B01B8E9A-2FFD-41ED-8F95-6A5302C57DE8}"/>
          </ac:cxnSpMkLst>
        </pc:cxnChg>
        <pc:cxnChg chg="del mod">
          <ac:chgData name="변 인호" userId="af8d0b8f-74b3-420e-a591-c31018bb9111" providerId="ADAL" clId="{50E247D4-53A3-4021-BF84-14B68DFAC44F}" dt="2020-09-21T05:57:55.323" v="1316" actId="478"/>
          <ac:cxnSpMkLst>
            <pc:docMk/>
            <pc:sldMk cId="3342073352" sldId="280"/>
            <ac:cxnSpMk id="199" creationId="{0A02D3F3-ED1D-4F69-AD1D-B4AA37A267B0}"/>
          </ac:cxnSpMkLst>
        </pc:cxnChg>
      </pc:sldChg>
      <pc:sldChg chg="addSp delSp modSp add">
        <pc:chgData name="변 인호" userId="af8d0b8f-74b3-420e-a591-c31018bb9111" providerId="ADAL" clId="{50E247D4-53A3-4021-BF84-14B68DFAC44F}" dt="2020-09-21T07:58:29.273" v="3115" actId="1076"/>
        <pc:sldMkLst>
          <pc:docMk/>
          <pc:sldMk cId="1629201714" sldId="281"/>
        </pc:sldMkLst>
        <pc:spChg chg="add del mod">
          <ac:chgData name="변 인호" userId="af8d0b8f-74b3-420e-a591-c31018bb9111" providerId="ADAL" clId="{50E247D4-53A3-4021-BF84-14B68DFAC44F}" dt="2020-09-21T07:00:22.673" v="2284" actId="478"/>
          <ac:spMkLst>
            <pc:docMk/>
            <pc:sldMk cId="1629201714" sldId="281"/>
            <ac:spMk id="2" creationId="{7C6F3BC7-61E2-4693-BA6A-EB262536779A}"/>
          </ac:spMkLst>
        </pc:spChg>
        <pc:spChg chg="mod">
          <ac:chgData name="변 인호" userId="af8d0b8f-74b3-420e-a591-c31018bb9111" providerId="ADAL" clId="{50E247D4-53A3-4021-BF84-14B68DFAC44F}" dt="2020-09-21T07:07:49.194" v="2417" actId="20577"/>
          <ac:spMkLst>
            <pc:docMk/>
            <pc:sldMk cId="1629201714" sldId="281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" creationId="{DF61A8CB-F301-4540-B853-225AC103463C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" creationId="{DD34FA1E-3B54-44A1-9BD2-408F3F70145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0" creationId="{9DF67BC8-C7BB-439B-9681-ADC49B8955F0}"/>
          </ac:spMkLst>
        </pc:spChg>
        <pc:spChg chg="add mod">
          <ac:chgData name="변 인호" userId="af8d0b8f-74b3-420e-a591-c31018bb9111" providerId="ADAL" clId="{50E247D4-53A3-4021-BF84-14B68DFAC44F}" dt="2020-09-21T07:58:29.273" v="3115" actId="1076"/>
          <ac:spMkLst>
            <pc:docMk/>
            <pc:sldMk cId="1629201714" sldId="281"/>
            <ac:spMk id="52" creationId="{FA948E68-B825-478F-B81A-EC5DE9308F6A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3" creationId="{2C947E85-EE52-4624-94B3-FAD7EAF2678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4" creationId="{EFBC15E3-FFBE-4A21-AFA1-63648B5264E7}"/>
          </ac:spMkLst>
        </pc:spChg>
        <pc:spChg chg="add mod">
          <ac:chgData name="변 인호" userId="af8d0b8f-74b3-420e-a591-c31018bb9111" providerId="ADAL" clId="{50E247D4-53A3-4021-BF84-14B68DFAC44F}" dt="2020-09-21T07:58:26.442" v="3114" actId="1076"/>
          <ac:spMkLst>
            <pc:docMk/>
            <pc:sldMk cId="1629201714" sldId="281"/>
            <ac:spMk id="55" creationId="{23737143-19FB-440B-A204-0EBE6C8B9B5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6" creationId="{FDDCA6D0-9F94-434B-B5C4-2AB51002480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7" creationId="{C6D6B0EF-B5E5-46D2-9571-F48048DAA1F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8" creationId="{3426C97E-8B59-4473-B641-F2A4E0ABEC3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59" creationId="{84364BA2-9BC8-45B3-9C62-BCA1AE40A71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0" creationId="{BF1D69A4-B4CF-4DCF-BCF6-ED27A69EEC60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1" creationId="{05814AE1-86EA-4A45-99F3-8CA819D6BB1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2" creationId="{C51D3312-0603-4F4D-8C41-3DAE85B82E3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3" creationId="{CDA5EFF2-4935-4D8F-A747-196900F13BFF}"/>
          </ac:spMkLst>
        </pc:spChg>
        <pc:spChg chg="add del mod">
          <ac:chgData name="변 인호" userId="af8d0b8f-74b3-420e-a591-c31018bb9111" providerId="ADAL" clId="{50E247D4-53A3-4021-BF84-14B68DFAC44F}" dt="2020-09-21T07:30:22.907" v="2745" actId="478"/>
          <ac:spMkLst>
            <pc:docMk/>
            <pc:sldMk cId="1629201714" sldId="281"/>
            <ac:spMk id="64" creationId="{9A4C6521-95DB-4ED9-B54E-480E7111A88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5" creationId="{EBA39F7D-BB79-4121-8409-1163DF9FAF7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6" creationId="{3B93182D-A3B0-41F3-92CE-37268FFF3CFF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67" creationId="{20BF3C4C-C61C-4E67-ABE5-844DF751AA7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68" creationId="{25EBF3A5-D01F-4458-856D-E4F49EEB28CA}"/>
          </ac:spMkLst>
        </pc:spChg>
        <pc:spChg chg="add mod">
          <ac:chgData name="변 인호" userId="af8d0b8f-74b3-420e-a591-c31018bb9111" providerId="ADAL" clId="{50E247D4-53A3-4021-BF84-14B68DFAC44F}" dt="2020-09-21T07:34:59.252" v="2851" actId="14100"/>
          <ac:spMkLst>
            <pc:docMk/>
            <pc:sldMk cId="1629201714" sldId="281"/>
            <ac:spMk id="69" creationId="{FFDCFF12-1C14-4A28-8D39-9BBC721DDB3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0" creationId="{C51BDA2A-1F91-40E9-8FDA-17E168130B9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1" creationId="{A1F77B77-A76D-483E-ABB3-98F0D5B27CD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2" creationId="{368EC3D0-7DA3-4C03-BC1C-98DD6C105BB2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3" creationId="{AB215E8C-197F-4F29-A260-FECE8AED3C9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4" creationId="{2E1C92E4-E1D7-4164-BCE1-003D35F6DF09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5" creationId="{96BD30EE-F554-430E-A9E3-91E1B367FED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6" creationId="{74BBF8D8-4D3C-4460-9569-48A0AD352CEF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7" creationId="{4D1EB885-EC81-4EDC-9126-10BF2EE1F13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8" creationId="{97FFF958-4AD7-4AFC-9208-D9838B0F54D8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79" creationId="{8CF7F029-ABFE-4D41-A35C-6D1C37B4EDB4}"/>
          </ac:spMkLst>
        </pc:spChg>
        <pc:spChg chg="add del mod">
          <ac:chgData name="변 인호" userId="af8d0b8f-74b3-420e-a591-c31018bb9111" providerId="ADAL" clId="{50E247D4-53A3-4021-BF84-14B68DFAC44F}" dt="2020-09-21T07:30:06.613" v="2741" actId="478"/>
          <ac:spMkLst>
            <pc:docMk/>
            <pc:sldMk cId="1629201714" sldId="281"/>
            <ac:spMk id="80" creationId="{D663ABEE-CB05-4860-B486-3FFC189C21A7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1" creationId="{97804B2D-26EA-47AB-BB34-E802BE0F6801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2" creationId="{0ED2E832-C165-415A-8A17-442BCCD658C0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83" creationId="{201C392A-98DA-4DAD-B05F-BA4688ED51A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84" creationId="{D7F97AED-8126-46E0-B50A-30681F61CCEC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5" creationId="{703616B6-A7DF-43D9-A93F-663B7E76BAE5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6" creationId="{A5A0F3FC-7820-4CC5-9138-D435DE0EEA4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7" creationId="{13F85453-E02C-4C1F-8F06-35186B912243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8" creationId="{110FF95D-AA4F-4B4D-877B-F16C002BEDCC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89" creationId="{D257E5D0-C2A2-4FDD-B454-5F6104A1536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90" creationId="{DA55D4CF-7885-4476-8905-2A6A2EB16C1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1" creationId="{DC72D204-D864-48B2-A644-4C0C3E18DFBE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2" creationId="{A3CAEBA9-2BC4-4865-93FD-073234D3315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3" creationId="{98B5F510-DFF3-4E42-B340-32E7FD9A012B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4" creationId="{61D66B1D-0DA0-47BA-A47E-1471FB95E4A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5" creationId="{FE4558FE-9013-467A-B3C9-D0CA18590366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6" creationId="{E7620A60-CD74-424F-9FD9-EBCB314ACFAD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7" creationId="{4C193D18-0515-48E7-B348-7EE73F4E4F5E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8" creationId="{BC70B68A-E636-4E9A-8C90-B670513E6C14}"/>
          </ac:spMkLst>
        </pc:spChg>
        <pc:spChg chg="del">
          <ac:chgData name="변 인호" userId="af8d0b8f-74b3-420e-a591-c31018bb9111" providerId="ADAL" clId="{50E247D4-53A3-4021-BF84-14B68DFAC44F}" dt="2020-09-21T07:00:01.487" v="2282" actId="478"/>
          <ac:spMkLst>
            <pc:docMk/>
            <pc:sldMk cId="1629201714" sldId="281"/>
            <ac:spMk id="99" creationId="{AA43817E-6C9B-4A14-B777-3F07D4C54B2E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0" creationId="{28E2C9A6-2545-49DF-A11D-9C9893C1F7F9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1" creationId="{7B445690-65B5-487F-A046-B91A74BD6B2B}"/>
          </ac:spMkLst>
        </pc:spChg>
        <pc:spChg chg="add mod">
          <ac:chgData name="변 인호" userId="af8d0b8f-74b3-420e-a591-c31018bb9111" providerId="ADAL" clId="{50E247D4-53A3-4021-BF84-14B68DFAC44F}" dt="2020-09-21T07:40:14.368" v="2875"/>
          <ac:spMkLst>
            <pc:docMk/>
            <pc:sldMk cId="1629201714" sldId="281"/>
            <ac:spMk id="102" creationId="{7F54D32F-44BD-40CB-A32F-6513BE590749}"/>
          </ac:spMkLst>
        </pc:spChg>
        <pc:spChg chg="add mod">
          <ac:chgData name="변 인호" userId="af8d0b8f-74b3-420e-a591-c31018bb9111" providerId="ADAL" clId="{50E247D4-53A3-4021-BF84-14B68DFAC44F}" dt="2020-09-21T07:28:01.274" v="2722" actId="1035"/>
          <ac:spMkLst>
            <pc:docMk/>
            <pc:sldMk cId="1629201714" sldId="281"/>
            <ac:spMk id="103" creationId="{F7A545D6-0A67-43E4-945B-07FD3067C5EA}"/>
          </ac:spMkLst>
        </pc:spChg>
        <pc:spChg chg="add mod">
          <ac:chgData name="변 인호" userId="af8d0b8f-74b3-420e-a591-c31018bb9111" providerId="ADAL" clId="{50E247D4-53A3-4021-BF84-14B68DFAC44F}" dt="2020-09-21T07:28:01.274" v="2722" actId="1035"/>
          <ac:spMkLst>
            <pc:docMk/>
            <pc:sldMk cId="1629201714" sldId="281"/>
            <ac:spMk id="104" creationId="{3EADE720-1EE8-4CB8-B6DC-7DC6F90E1510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5" creationId="{A45061F3-7F9F-4095-89A8-93BC0B6338D2}"/>
          </ac:spMkLst>
        </pc:spChg>
        <pc:spChg chg="add mod">
          <ac:chgData name="변 인호" userId="af8d0b8f-74b3-420e-a591-c31018bb9111" providerId="ADAL" clId="{50E247D4-53A3-4021-BF84-14B68DFAC44F}" dt="2020-09-21T07:23:06.919" v="2636"/>
          <ac:spMkLst>
            <pc:docMk/>
            <pc:sldMk cId="1629201714" sldId="281"/>
            <ac:spMk id="106" creationId="{5EC9FC3A-9C56-4882-9153-D84103A080BF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07" creationId="{07027D9E-9E28-4FC7-AC33-2DE6CB24F2D8}"/>
          </ac:spMkLst>
        </pc:spChg>
        <pc:spChg chg="add mod">
          <ac:chgData name="변 인호" userId="af8d0b8f-74b3-420e-a591-c31018bb9111" providerId="ADAL" clId="{50E247D4-53A3-4021-BF84-14B68DFAC44F}" dt="2020-09-21T07:26:23.231" v="2694"/>
          <ac:spMkLst>
            <pc:docMk/>
            <pc:sldMk cId="1629201714" sldId="281"/>
            <ac:spMk id="108" creationId="{A059263E-52BA-453C-A4A7-73D32BCF00E9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09" creationId="{739264BE-D422-45F4-B485-533D5C8B4D04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0" creationId="{807562A8-F77F-4E5E-B274-FE2978BA9922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1" creationId="{47553710-DCF2-4FBE-A4AF-2A135E491946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2" creationId="{E42DAD6E-C5A9-4BDF-8AE6-F810ED35AC98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3" creationId="{88E75571-F50B-4478-9B27-8A30C7C7EDE5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4" creationId="{2022E756-05D4-4F9C-9B6D-FB756AAC83EC}"/>
          </ac:spMkLst>
        </pc:spChg>
        <pc:spChg chg="add mod">
          <ac:chgData name="변 인호" userId="af8d0b8f-74b3-420e-a591-c31018bb9111" providerId="ADAL" clId="{50E247D4-53A3-4021-BF84-14B68DFAC44F}" dt="2020-09-21T07:29:06.384" v="2728"/>
          <ac:spMkLst>
            <pc:docMk/>
            <pc:sldMk cId="1629201714" sldId="281"/>
            <ac:spMk id="115" creationId="{EA070172-69F9-45C3-89FD-0B85FA4CA4B5}"/>
          </ac:spMkLst>
        </pc:spChg>
        <pc:spChg chg="add mod">
          <ac:chgData name="변 인호" userId="af8d0b8f-74b3-420e-a591-c31018bb9111" providerId="ADAL" clId="{50E247D4-53A3-4021-BF84-14B68DFAC44F}" dt="2020-09-21T07:19:32.330" v="2564" actId="1076"/>
          <ac:spMkLst>
            <pc:docMk/>
            <pc:sldMk cId="1629201714" sldId="281"/>
            <ac:spMk id="116" creationId="{3A4F7155-0DDE-414B-A112-A89C58D5833C}"/>
          </ac:spMkLst>
        </pc:spChg>
        <pc:spChg chg="add mod">
          <ac:chgData name="변 인호" userId="af8d0b8f-74b3-420e-a591-c31018bb9111" providerId="ADAL" clId="{50E247D4-53A3-4021-BF84-14B68DFAC44F}" dt="2020-09-21T07:47:55.572" v="2945" actId="14100"/>
          <ac:spMkLst>
            <pc:docMk/>
            <pc:sldMk cId="1629201714" sldId="281"/>
            <ac:spMk id="117" creationId="{1BCF25E6-BBD9-4D6E-AC35-318B8C38244A}"/>
          </ac:spMkLst>
        </pc:spChg>
        <pc:spChg chg="add mod">
          <ac:chgData name="변 인호" userId="af8d0b8f-74b3-420e-a591-c31018bb9111" providerId="ADAL" clId="{50E247D4-53A3-4021-BF84-14B68DFAC44F}" dt="2020-09-21T07:47:18.772" v="2928"/>
          <ac:spMkLst>
            <pc:docMk/>
            <pc:sldMk cId="1629201714" sldId="281"/>
            <ac:spMk id="118" creationId="{0CC25B1F-60D0-4368-B1B9-8C80BF208CC8}"/>
          </ac:spMkLst>
        </pc:spChg>
        <pc:spChg chg="add mod">
          <ac:chgData name="변 인호" userId="af8d0b8f-74b3-420e-a591-c31018bb9111" providerId="ADAL" clId="{50E247D4-53A3-4021-BF84-14B68DFAC44F}" dt="2020-09-21T07:45:03.704" v="2904" actId="1037"/>
          <ac:spMkLst>
            <pc:docMk/>
            <pc:sldMk cId="1629201714" sldId="281"/>
            <ac:spMk id="119" creationId="{43B4A5A9-D687-4059-B32A-6C6E39FCBA2A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0" creationId="{8C91A81A-999B-413E-B8CC-C7E263BF4E08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1" creationId="{E05ED6FB-F3DE-44C8-B1BB-AE73B04B6283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22" creationId="{E1764977-4061-49D4-8AD6-C526581A7DA5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24" creationId="{5B1067AB-5000-4D0E-8F19-07D1CF68951B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47" creationId="{D65C3E81-6502-43EF-BF50-B093C1BBB287}"/>
          </ac:spMkLst>
        </pc:spChg>
        <pc:spChg chg="add del mod">
          <ac:chgData name="변 인호" userId="af8d0b8f-74b3-420e-a591-c31018bb9111" providerId="ADAL" clId="{50E247D4-53A3-4021-BF84-14B68DFAC44F}" dt="2020-09-21T07:31:59.094" v="2779" actId="478"/>
          <ac:spMkLst>
            <pc:docMk/>
            <pc:sldMk cId="1629201714" sldId="281"/>
            <ac:spMk id="148" creationId="{67B987A9-B28F-43C8-877D-6D1E10BFAAA2}"/>
          </ac:spMkLst>
        </pc:spChg>
        <pc:spChg chg="add del mod">
          <ac:chgData name="변 인호" userId="af8d0b8f-74b3-420e-a591-c31018bb9111" providerId="ADAL" clId="{50E247D4-53A3-4021-BF84-14B68DFAC44F}" dt="2020-09-21T07:31:59.094" v="2779" actId="478"/>
          <ac:spMkLst>
            <pc:docMk/>
            <pc:sldMk cId="1629201714" sldId="281"/>
            <ac:spMk id="149" creationId="{D590C72B-D1BF-4DA9-9AA9-B23994D5A377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0" creationId="{ED6E380F-EAB8-41EC-AD92-307AE3A88DFE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1" creationId="{89594EFA-7F90-458A-AD38-EE57AFFF6DB2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2" creationId="{E01A0A60-C6C4-4B8C-9C43-F7FCAE163B75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3" creationId="{301266B2-B461-4510-AEED-945B8C84D75C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4" creationId="{2A531ED4-ADD6-455F-A4A6-55C799B146AA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6" creationId="{6CBCC38F-BB00-4B3B-872B-358A7A6D244A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7" creationId="{72FAE7DB-D16C-4036-B4D2-8AE56D91BCD2}"/>
          </ac:spMkLst>
        </pc:spChg>
        <pc:spChg chg="add mod">
          <ac:chgData name="변 인호" userId="af8d0b8f-74b3-420e-a591-c31018bb9111" providerId="ADAL" clId="{50E247D4-53A3-4021-BF84-14B68DFAC44F}" dt="2020-09-21T07:34:27.008" v="2845" actId="121"/>
          <ac:spMkLst>
            <pc:docMk/>
            <pc:sldMk cId="1629201714" sldId="281"/>
            <ac:spMk id="158" creationId="{CBE9BF1B-F9E6-4E5F-A4C8-88C31CAF66DD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59" creationId="{478E5589-58C9-4277-BCDF-CAD3A6F2871C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60" creationId="{A9F8B52F-7DC0-44B1-A66D-07F9465916C4}"/>
          </ac:spMkLst>
        </pc:spChg>
        <pc:spChg chg="add mod">
          <ac:chgData name="변 인호" userId="af8d0b8f-74b3-420e-a591-c31018bb9111" providerId="ADAL" clId="{50E247D4-53A3-4021-BF84-14B68DFAC44F}" dt="2020-09-21T07:48:09.722" v="2946" actId="1035"/>
          <ac:spMkLst>
            <pc:docMk/>
            <pc:sldMk cId="1629201714" sldId="281"/>
            <ac:spMk id="161" creationId="{4C6A3AA7-933C-4043-857A-548EB17C0165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1" creationId="{423CE2BA-8848-4850-AEE0-42F12BAC760B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2" creationId="{65464A76-D2C8-4BF3-A674-539AE81F9F51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3" creationId="{FACE8A73-7E9C-4ADE-BF22-6D018F456961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4" creationId="{6010BA94-FE29-4AC6-9959-C66CAD94636E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5" creationId="{6A63BCC2-83A1-4E5B-A1AA-734C600E0EDC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6" creationId="{51A75DFE-57A0-4D46-838D-389736FA9E52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7" creationId="{90C72D84-B88A-4586-BF1E-166EF00CE324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8" creationId="{89DFD6C6-69F6-47E4-B9DB-43E9FA444309}"/>
          </ac:spMkLst>
        </pc:spChg>
        <pc:spChg chg="add mod">
          <ac:chgData name="변 인호" userId="af8d0b8f-74b3-420e-a591-c31018bb9111" providerId="ADAL" clId="{50E247D4-53A3-4021-BF84-14B68DFAC44F}" dt="2020-09-21T07:51:16.970" v="3017" actId="1076"/>
          <ac:spMkLst>
            <pc:docMk/>
            <pc:sldMk cId="1629201714" sldId="281"/>
            <ac:spMk id="179" creationId="{3CD6D32E-AD16-4017-9817-82998AB27D6F}"/>
          </ac:spMkLst>
        </pc:spChg>
        <pc:spChg chg="add mod">
          <ac:chgData name="변 인호" userId="af8d0b8f-74b3-420e-a591-c31018bb9111" providerId="ADAL" clId="{50E247D4-53A3-4021-BF84-14B68DFAC44F}" dt="2020-09-21T07:51:06.511" v="3016" actId="1076"/>
          <ac:spMkLst>
            <pc:docMk/>
            <pc:sldMk cId="1629201714" sldId="281"/>
            <ac:spMk id="180" creationId="{CE5D7336-F096-4C65-BC4B-4569A0EF4EC4}"/>
          </ac:spMkLst>
        </pc:spChg>
        <pc:spChg chg="mod topLvl">
          <ac:chgData name="변 인호" userId="af8d0b8f-74b3-420e-a591-c31018bb9111" providerId="ADAL" clId="{50E247D4-53A3-4021-BF84-14B68DFAC44F}" dt="2020-09-21T07:55:13.012" v="3080" actId="164"/>
          <ac:spMkLst>
            <pc:docMk/>
            <pc:sldMk cId="1629201714" sldId="281"/>
            <ac:spMk id="182" creationId="{4591C12F-D034-44E8-BD7E-B428E252B023}"/>
          </ac:spMkLst>
        </pc:spChg>
        <pc:spChg chg="mod topLvl">
          <ac:chgData name="변 인호" userId="af8d0b8f-74b3-420e-a591-c31018bb9111" providerId="ADAL" clId="{50E247D4-53A3-4021-BF84-14B68DFAC44F}" dt="2020-09-21T07:55:13.012" v="3080" actId="164"/>
          <ac:spMkLst>
            <pc:docMk/>
            <pc:sldMk cId="1629201714" sldId="281"/>
            <ac:spMk id="183" creationId="{1A5394D1-406E-4061-A078-773D098C9A39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90" creationId="{EB56EEBF-B300-404E-8629-1AE1A75C7215}"/>
          </ac:spMkLst>
        </pc:spChg>
        <pc:spChg chg="add mod">
          <ac:chgData name="변 인호" userId="af8d0b8f-74b3-420e-a591-c31018bb9111" providerId="ADAL" clId="{50E247D4-53A3-4021-BF84-14B68DFAC44F}" dt="2020-09-21T07:58:13.718" v="3113" actId="1076"/>
          <ac:spMkLst>
            <pc:docMk/>
            <pc:sldMk cId="1629201714" sldId="281"/>
            <ac:spMk id="191" creationId="{B4B0DD5F-8C43-45C5-B6D8-942FF63D8AAB}"/>
          </ac:spMkLst>
        </pc:s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1" creationId="{29E4E898-51A8-4370-8F3D-2599C3C14140}"/>
          </ac:grpSpMkLst>
        </pc:grpChg>
        <pc:grpChg chg="add del mod">
          <ac:chgData name="변 인호" userId="af8d0b8f-74b3-420e-a591-c31018bb9111" providerId="ADAL" clId="{50E247D4-53A3-4021-BF84-14B68DFAC44F}" dt="2020-09-21T07:54:23.619" v="3072" actId="165"/>
          <ac:grpSpMkLst>
            <pc:docMk/>
            <pc:sldMk cId="1629201714" sldId="281"/>
            <ac:grpSpMk id="181" creationId="{C365FBFB-9366-4C9F-A07B-A6536A949DF5}"/>
          </ac:grpSpMkLst>
        </pc:gr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84" creationId="{B12913BF-7C46-4E15-BD3B-67D011CC69D8}"/>
          </ac:grpSpMkLst>
        </pc:grpChg>
        <pc:grpChg chg="add mod">
          <ac:chgData name="변 인호" userId="af8d0b8f-74b3-420e-a591-c31018bb9111" providerId="ADAL" clId="{50E247D4-53A3-4021-BF84-14B68DFAC44F}" dt="2020-09-21T07:58:13.718" v="3113" actId="1076"/>
          <ac:grpSpMkLst>
            <pc:docMk/>
            <pc:sldMk cId="1629201714" sldId="281"/>
            <ac:grpSpMk id="187" creationId="{36B98DE6-E259-4E75-988D-E634B00B5DDA}"/>
          </ac:grpSpMkLst>
        </pc:grp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8" creationId="{29A251E7-53CF-4791-B21F-29CC543BE9CE}"/>
          </ac:cxnSpMkLst>
        </pc:cxnChg>
        <pc:cxnChg chg="add mod">
          <ac:chgData name="변 인호" userId="af8d0b8f-74b3-420e-a591-c31018bb9111" providerId="ADAL" clId="{50E247D4-53A3-4021-BF84-14B68DFAC44F}" dt="2020-09-21T07:52:22.376" v="3068" actId="14100"/>
          <ac:cxnSpMkLst>
            <pc:docMk/>
            <pc:sldMk cId="1629201714" sldId="281"/>
            <ac:cxnSpMk id="51" creationId="{4F35A1DE-EAD2-4220-B7A8-1EAA9A41D45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23" creationId="{4716B2B0-49A7-422B-871F-8CA2CF5A2A62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25" creationId="{AF51DE83-842B-4288-9E36-222288031CB6}"/>
          </ac:cxnSpMkLst>
        </pc:cxnChg>
        <pc:cxnChg chg="add mod">
          <ac:chgData name="변 인호" userId="af8d0b8f-74b3-420e-a591-c31018bb9111" providerId="ADAL" clId="{50E247D4-53A3-4021-BF84-14B68DFAC44F}" dt="2020-09-21T07:52:22.376" v="3068" actId="14100"/>
          <ac:cxnSpMkLst>
            <pc:docMk/>
            <pc:sldMk cId="1629201714" sldId="281"/>
            <ac:cxnSpMk id="126" creationId="{CC46295D-7A4C-4280-87D6-4BD6E3BC5DA2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7" creationId="{FDFC7D72-2412-47DD-9E92-74B8B5D869E0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8" creationId="{35B8FEA9-4A24-4FC8-89FB-51A45838732C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29" creationId="{4474890E-0EC5-4B77-8CE7-E5A468EBEBE2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0" creationId="{93AFF397-6993-4CB1-B8F2-B0291D635AAC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1" creationId="{0DEC4F8D-92F9-4A37-A797-0BB681338A34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2" creationId="{60A9A50A-A8C4-494C-8A69-6D5977BBEC7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3" creationId="{5244C7DE-9674-4330-8959-0F90F617D238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4" creationId="{54D943C1-A04B-4926-B588-8194966B30C3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5" creationId="{789862CB-40C4-47E6-854F-529A0E165563}"/>
          </ac:cxnSpMkLst>
        </pc:cxnChg>
        <pc:cxnChg chg="add del">
          <ac:chgData name="변 인호" userId="af8d0b8f-74b3-420e-a591-c31018bb9111" providerId="ADAL" clId="{50E247D4-53A3-4021-BF84-14B68DFAC44F}" dt="2020-09-21T07:23:24.610" v="2648" actId="478"/>
          <ac:cxnSpMkLst>
            <pc:docMk/>
            <pc:sldMk cId="1629201714" sldId="281"/>
            <ac:cxnSpMk id="136" creationId="{EAB587B3-DC28-44A9-BCE1-C21AB085975B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7" creationId="{6718FEA7-2222-47CE-B8B7-91CCE82C6F35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8" creationId="{699D2D2D-5C6A-4F54-8E49-90CF533689B3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39" creationId="{3186CE77-AD13-4BFE-AC4D-58A1092BB8DF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0" creationId="{037EFC3A-1A1A-4E10-948A-DDEF6D161D4B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1" creationId="{89E04D7B-72F2-4BC9-91D5-66F8364A0CB4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2" creationId="{F6060B27-BFFF-4A62-9F4A-5FB188CFF3D6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3" creationId="{2D1F0A84-D373-439E-879B-E8B549380A5E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4" creationId="{F1FB7DD1-01EB-4A45-AEFB-3172EBF34B0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5" creationId="{3312A159-DD59-4B7C-9D3F-35CA1084911A}"/>
          </ac:cxnSpMkLst>
        </pc:cxnChg>
        <pc:cxnChg chg="add mod">
          <ac:chgData name="변 인호" userId="af8d0b8f-74b3-420e-a591-c31018bb9111" providerId="ADAL" clId="{50E247D4-53A3-4021-BF84-14B68DFAC44F}" dt="2020-09-21T07:52:51.581" v="3069" actId="1036"/>
          <ac:cxnSpMkLst>
            <pc:docMk/>
            <pc:sldMk cId="1629201714" sldId="281"/>
            <ac:cxnSpMk id="146" creationId="{D513E88B-BC87-4D1E-A067-7F6292F33CB8}"/>
          </ac:cxnSpMkLst>
        </pc:cxnChg>
        <pc:cxnChg chg="add mod">
          <ac:chgData name="변 인호" userId="af8d0b8f-74b3-420e-a591-c31018bb9111" providerId="ADAL" clId="{50E247D4-53A3-4021-BF84-14B68DFAC44F}" dt="2020-09-21T07:32:30.638" v="2787" actId="571"/>
          <ac:cxnSpMkLst>
            <pc:docMk/>
            <pc:sldMk cId="1629201714" sldId="281"/>
            <ac:cxnSpMk id="155" creationId="{472A53D0-D4A4-42EA-BDE8-18C00CBBDC47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2" creationId="{ED9E5254-6ECC-4387-A408-CF5197E82557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3" creationId="{C3FB7428-3AB3-4AE4-9685-D0274C2E0F04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4" creationId="{DDC277EA-829F-4D22-8666-68EFA5D662D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5" creationId="{CEFAF9F2-2613-4C4C-B19D-A6C96A2D32BC}"/>
          </ac:cxnSpMkLst>
        </pc:cxnChg>
        <pc:cxnChg chg="add del mod">
          <ac:chgData name="변 인호" userId="af8d0b8f-74b3-420e-a591-c31018bb9111" providerId="ADAL" clId="{50E247D4-53A3-4021-BF84-14B68DFAC44F}" dt="2020-09-21T07:40:15.963" v="2876" actId="478"/>
          <ac:cxnSpMkLst>
            <pc:docMk/>
            <pc:sldMk cId="1629201714" sldId="281"/>
            <ac:cxnSpMk id="166" creationId="{5F5899A2-A4A3-4047-8410-CF4B8500371D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7" creationId="{8A5B3E21-CC97-4555-8BBE-881830AD81D0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8" creationId="{93E5E911-3796-4D5B-9CEE-0613FF015A58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69" creationId="{91B6C4EF-883A-4B69-BBE1-691E18913DF3}"/>
          </ac:cxnSpMkLst>
        </pc:cxnChg>
        <pc:cxnChg chg="add mod">
          <ac:chgData name="변 인호" userId="af8d0b8f-74b3-420e-a591-c31018bb9111" providerId="ADAL" clId="{50E247D4-53A3-4021-BF84-14B68DFAC44F}" dt="2020-09-21T07:51:25.998" v="3029" actId="1036"/>
          <ac:cxnSpMkLst>
            <pc:docMk/>
            <pc:sldMk cId="1629201714" sldId="281"/>
            <ac:cxnSpMk id="170" creationId="{F7000AD3-2A4C-497D-A821-24F0BFF44CE7}"/>
          </ac:cxnSpMkLst>
        </pc:cxnChg>
      </pc:sldChg>
      <pc:sldChg chg="delSp modSp add">
        <pc:chgData name="변 인호" userId="af8d0b8f-74b3-420e-a591-c31018bb9111" providerId="ADAL" clId="{50E247D4-53A3-4021-BF84-14B68DFAC44F}" dt="2020-09-21T08:05:18.608" v="3147" actId="478"/>
        <pc:sldMkLst>
          <pc:docMk/>
          <pc:sldMk cId="1154384921" sldId="282"/>
        </pc:sldMkLst>
        <pc:spChg chg="mod">
          <ac:chgData name="변 인호" userId="af8d0b8f-74b3-420e-a591-c31018bb9111" providerId="ADAL" clId="{50E247D4-53A3-4021-BF84-14B68DFAC44F}" dt="2020-09-21T08:03:24.305" v="3132"/>
          <ac:spMkLst>
            <pc:docMk/>
            <pc:sldMk cId="1154384921" sldId="282"/>
            <ac:spMk id="6" creationId="{6257BB4D-EF4B-45E4-B530-728FE5DFB14F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67" creationId="{20BF3C4C-C61C-4E67-ABE5-844DF751AA79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69" creationId="{FFDCFF12-1C14-4A28-8D39-9BBC721DDB36}"/>
          </ac:spMkLst>
        </pc:spChg>
        <pc:spChg chg="mod">
          <ac:chgData name="변 인호" userId="af8d0b8f-74b3-420e-a591-c31018bb9111" providerId="ADAL" clId="{50E247D4-53A3-4021-BF84-14B68DFAC44F}" dt="2020-09-21T08:05:10.850" v="3146" actId="207"/>
          <ac:spMkLst>
            <pc:docMk/>
            <pc:sldMk cId="1154384921" sldId="282"/>
            <ac:spMk id="104" creationId="{3EADE720-1EE8-4CB8-B6DC-7DC6F90E1510}"/>
          </ac:spMkLst>
        </pc:spChg>
        <pc:spChg chg="mod">
          <ac:chgData name="변 인호" userId="af8d0b8f-74b3-420e-a591-c31018bb9111" providerId="ADAL" clId="{50E247D4-53A3-4021-BF84-14B68DFAC44F}" dt="2020-09-21T08:04:29.334" v="3136"/>
          <ac:spMkLst>
            <pc:docMk/>
            <pc:sldMk cId="1154384921" sldId="282"/>
            <ac:spMk id="112" creationId="{E42DAD6E-C5A9-4BDF-8AE6-F810ED35AC98}"/>
          </ac:spMkLst>
        </pc:spChg>
        <pc:spChg chg="mod">
          <ac:chgData name="변 인호" userId="af8d0b8f-74b3-420e-a591-c31018bb9111" providerId="ADAL" clId="{50E247D4-53A3-4021-BF84-14B68DFAC44F}" dt="2020-09-21T08:04:34.802" v="3140"/>
          <ac:spMkLst>
            <pc:docMk/>
            <pc:sldMk cId="1154384921" sldId="282"/>
            <ac:spMk id="113" creationId="{88E75571-F50B-4478-9B27-8A30C7C7EDE5}"/>
          </ac:spMkLst>
        </pc:spChg>
        <pc:spChg chg="mod">
          <ac:chgData name="변 인호" userId="af8d0b8f-74b3-420e-a591-c31018bb9111" providerId="ADAL" clId="{50E247D4-53A3-4021-BF84-14B68DFAC44F}" dt="2020-09-21T08:04:47.233" v="3144"/>
          <ac:spMkLst>
            <pc:docMk/>
            <pc:sldMk cId="1154384921" sldId="282"/>
            <ac:spMk id="114" creationId="{2022E756-05D4-4F9C-9B6D-FB756AAC83E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5" creationId="{EA070172-69F9-45C3-89FD-0B85FA4CA4B5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6" creationId="{3A4F7155-0DDE-414B-A112-A89C58D5833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7" creationId="{1BCF25E6-BBD9-4D6E-AC35-318B8C38244A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8" creationId="{0CC25B1F-60D0-4368-B1B9-8C80BF208CC8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19" creationId="{43B4A5A9-D687-4059-B32A-6C6E39FCBA2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47" creationId="{D65C3E81-6502-43EF-BF50-B093C1BBB287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0" creationId="{ED6E380F-EAB8-41EC-AD92-307AE3A88DFE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1" creationId="{89594EFA-7F90-458A-AD38-EE57AFFF6DB2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2" creationId="{E01A0A60-C6C4-4B8C-9C43-F7FCAE163B75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3" creationId="{301266B2-B461-4510-AEED-945B8C84D75C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4" creationId="{2A531ED4-ADD6-455F-A4A6-55C799B146A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6" creationId="{6CBCC38F-BB00-4B3B-872B-358A7A6D244A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7" creationId="{72FAE7DB-D16C-4036-B4D2-8AE56D91BCD2}"/>
          </ac:spMkLst>
        </pc:spChg>
        <pc:spChg chg="del">
          <ac:chgData name="변 인호" userId="af8d0b8f-74b3-420e-a591-c31018bb9111" providerId="ADAL" clId="{50E247D4-53A3-4021-BF84-14B68DFAC44F}" dt="2020-09-21T08:03:11.100" v="3117" actId="478"/>
          <ac:spMkLst>
            <pc:docMk/>
            <pc:sldMk cId="1154384921" sldId="282"/>
            <ac:spMk id="158" creationId="{CBE9BF1B-F9E6-4E5F-A4C8-88C31CAF66DD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59" creationId="{478E5589-58C9-4277-BCDF-CAD3A6F2871C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60" creationId="{A9F8B52F-7DC0-44B1-A66D-07F9465916C4}"/>
          </ac:spMkLst>
        </pc:spChg>
        <pc:spChg chg="del">
          <ac:chgData name="변 인호" userId="af8d0b8f-74b3-420e-a591-c31018bb9111" providerId="ADAL" clId="{50E247D4-53A3-4021-BF84-14B68DFAC44F}" dt="2020-09-21T08:05:18.608" v="3147" actId="478"/>
          <ac:spMkLst>
            <pc:docMk/>
            <pc:sldMk cId="1154384921" sldId="282"/>
            <ac:spMk id="161" creationId="{4C6A3AA7-933C-4043-857A-548EB17C0165}"/>
          </ac:spMkLst>
        </pc:spChg>
      </pc:sldChg>
    </pc:docChg>
  </pc:docChgLst>
  <pc:docChgLst>
    <pc:chgData name="변 인호" userId="af8d0b8f-74b3-420e-a591-c31018bb9111" providerId="ADAL" clId="{E417C782-BE7A-4A15-9178-484CEE3382C6}"/>
    <pc:docChg chg="undo custSel addSld delSld modSld">
      <pc:chgData name="변 인호" userId="af8d0b8f-74b3-420e-a591-c31018bb9111" providerId="ADAL" clId="{E417C782-BE7A-4A15-9178-484CEE3382C6}" dt="2020-09-16T23:36:23.630" v="1597"/>
      <pc:docMkLst>
        <pc:docMk/>
      </pc:docMkLst>
      <pc:sldChg chg="modSp">
        <pc:chgData name="변 인호" userId="af8d0b8f-74b3-420e-a591-c31018bb9111" providerId="ADAL" clId="{E417C782-BE7A-4A15-9178-484CEE3382C6}" dt="2020-09-16T23:24:37.917" v="1478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E417C782-BE7A-4A15-9178-484CEE3382C6}" dt="2020-09-16T23:24:37.917" v="1478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6:48.796" v="1251"/>
        <pc:sldMkLst>
          <pc:docMk/>
          <pc:sldMk cId="1593751342" sldId="261"/>
        </pc:sldMkLst>
        <pc:graphicFrameChg chg="mod modGraphic">
          <ac:chgData name="변 인호" userId="af8d0b8f-74b3-420e-a591-c31018bb9111" providerId="ADAL" clId="{E417C782-BE7A-4A15-9178-484CEE3382C6}" dt="2020-09-16T23:16:48.796" v="1251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22:55.030" v="1429"/>
        <pc:sldMkLst>
          <pc:docMk/>
          <pc:sldMk cId="624811894" sldId="263"/>
        </pc:sldMkLst>
        <pc:spChg chg="mod">
          <ac:chgData name="변 인호" userId="af8d0b8f-74b3-420e-a591-c31018bb9111" providerId="ADAL" clId="{E417C782-BE7A-4A15-9178-484CEE3382C6}" dt="2020-09-16T23:22:55.030" v="1429"/>
          <ac:spMkLst>
            <pc:docMk/>
            <pc:sldMk cId="624811894" sldId="263"/>
            <ac:spMk id="51" creationId="{A507641E-C549-4D4F-92ED-915FA6F7AEAA}"/>
          </ac:spMkLst>
        </pc:spChg>
      </pc:sldChg>
      <pc:sldChg chg="modSp">
        <pc:chgData name="변 인호" userId="af8d0b8f-74b3-420e-a591-c31018bb9111" providerId="ADAL" clId="{E417C782-BE7A-4A15-9178-484CEE3382C6}" dt="2020-09-16T23:36:23.630" v="1597"/>
        <pc:sldMkLst>
          <pc:docMk/>
          <pc:sldMk cId="117105616" sldId="264"/>
        </pc:sldMkLst>
        <pc:spChg chg="mod">
          <ac:chgData name="변 인호" userId="af8d0b8f-74b3-420e-a591-c31018bb9111" providerId="ADAL" clId="{E417C782-BE7A-4A15-9178-484CEE3382C6}" dt="2020-09-16T23:36:23.630" v="1597"/>
          <ac:spMkLst>
            <pc:docMk/>
            <pc:sldMk cId="117105616" sldId="264"/>
            <ac:spMk id="57" creationId="{0BD62378-BE25-4115-9D2D-143987D26FEF}"/>
          </ac:spMkLst>
        </pc:spChg>
      </pc:sldChg>
      <pc:sldChg chg="modSp">
        <pc:chgData name="변 인호" userId="af8d0b8f-74b3-420e-a591-c31018bb9111" providerId="ADAL" clId="{E417C782-BE7A-4A15-9178-484CEE3382C6}" dt="2020-09-16T23:16:59.918" v="1268"/>
        <pc:sldMkLst>
          <pc:docMk/>
          <pc:sldMk cId="2561185690" sldId="266"/>
        </pc:sldMkLst>
        <pc:spChg chg="mod">
          <ac:chgData name="변 인호" userId="af8d0b8f-74b3-420e-a591-c31018bb9111" providerId="ADAL" clId="{E417C782-BE7A-4A15-9178-484CEE3382C6}" dt="2020-09-16T23:16:59.918" v="1268"/>
          <ac:spMkLst>
            <pc:docMk/>
            <pc:sldMk cId="2561185690" sldId="266"/>
            <ac:spMk id="86" creationId="{DEF309E1-C06A-47EC-91B5-20CC83E366E3}"/>
          </ac:spMkLst>
        </pc:spChg>
      </pc:sldChg>
      <pc:sldChg chg="modSp">
        <pc:chgData name="변 인호" userId="af8d0b8f-74b3-420e-a591-c31018bb9111" providerId="ADAL" clId="{E417C782-BE7A-4A15-9178-484CEE3382C6}" dt="2020-09-16T23:18:08.189" v="1333" actId="20577"/>
        <pc:sldMkLst>
          <pc:docMk/>
          <pc:sldMk cId="1093204789" sldId="267"/>
        </pc:sldMkLst>
        <pc:spChg chg="mod">
          <ac:chgData name="변 인호" userId="af8d0b8f-74b3-420e-a591-c31018bb9111" providerId="ADAL" clId="{E417C782-BE7A-4A15-9178-484CEE3382C6}" dt="2020-09-16T23:17:49.121" v="1313" actId="20577"/>
          <ac:spMkLst>
            <pc:docMk/>
            <pc:sldMk cId="1093204789" sldId="267"/>
            <ac:spMk id="143" creationId="{3F570445-5F51-419F-8684-61E40AFAF0C3}"/>
          </ac:spMkLst>
        </pc:spChg>
        <pc:spChg chg="mod">
          <ac:chgData name="변 인호" userId="af8d0b8f-74b3-420e-a591-c31018bb9111" providerId="ADAL" clId="{E417C782-BE7A-4A15-9178-484CEE3382C6}" dt="2020-09-16T23:18:08.189" v="1333" actId="20577"/>
          <ac:spMkLst>
            <pc:docMk/>
            <pc:sldMk cId="1093204789" sldId="267"/>
            <ac:spMk id="147" creationId="{6DE3702F-A6D2-4D05-AC08-020F4520C75E}"/>
          </ac:spMkLst>
        </pc:spChg>
      </pc:sldChg>
      <pc:sldChg chg="modSp">
        <pc:chgData name="변 인호" userId="af8d0b8f-74b3-420e-a591-c31018bb9111" providerId="ADAL" clId="{E417C782-BE7A-4A15-9178-484CEE3382C6}" dt="2020-09-16T23:15:01.638" v="1155"/>
        <pc:sldMkLst>
          <pc:docMk/>
          <pc:sldMk cId="2660379065" sldId="268"/>
        </pc:sldMkLst>
        <pc:spChg chg="mod">
          <ac:chgData name="변 인호" userId="af8d0b8f-74b3-420e-a591-c31018bb9111" providerId="ADAL" clId="{E417C782-BE7A-4A15-9178-484CEE3382C6}" dt="2020-09-16T23:15:01.638" v="1155"/>
          <ac:spMkLst>
            <pc:docMk/>
            <pc:sldMk cId="2660379065" sldId="268"/>
            <ac:spMk id="113" creationId="{25D1804D-7A9D-4ACF-AD3E-05EA9E046957}"/>
          </ac:spMkLst>
        </pc:spChg>
      </pc:sldChg>
      <pc:sldChg chg="modSp">
        <pc:chgData name="변 인호" userId="af8d0b8f-74b3-420e-a591-c31018bb9111" providerId="ADAL" clId="{E417C782-BE7A-4A15-9178-484CEE3382C6}" dt="2020-09-16T23:23:55.862" v="1441"/>
        <pc:sldMkLst>
          <pc:docMk/>
          <pc:sldMk cId="708368191" sldId="271"/>
        </pc:sldMkLst>
        <pc:graphicFrameChg chg="mod modGraphic">
          <ac:chgData name="변 인호" userId="af8d0b8f-74b3-420e-a591-c31018bb9111" providerId="ADAL" clId="{E417C782-BE7A-4A15-9178-484CEE3382C6}" dt="2020-09-16T23:23:55.862" v="1441"/>
          <ac:graphicFrameMkLst>
            <pc:docMk/>
            <pc:sldMk cId="708368191" sldId="271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8:35.153" v="1353" actId="20577"/>
        <pc:sldMkLst>
          <pc:docMk/>
          <pc:sldMk cId="173085567" sldId="272"/>
        </pc:sldMkLst>
        <pc:graphicFrameChg chg="mod modGraphic">
          <ac:chgData name="변 인호" userId="af8d0b8f-74b3-420e-a591-c31018bb9111" providerId="ADAL" clId="{E417C782-BE7A-4A15-9178-484CEE3382C6}" dt="2020-09-16T23:18:35.153" v="1353" actId="20577"/>
          <ac:graphicFrameMkLst>
            <pc:docMk/>
            <pc:sldMk cId="173085567" sldId="272"/>
            <ac:graphicFrameMk id="9" creationId="{66BA68A4-AF90-4B35-A0CB-D0A0F83286C1}"/>
          </ac:graphicFrameMkLst>
        </pc:graphicFrameChg>
      </pc:sldChg>
      <pc:sldChg chg="modSp">
        <pc:chgData name="변 인호" userId="af8d0b8f-74b3-420e-a591-c31018bb9111" providerId="ADAL" clId="{E417C782-BE7A-4A15-9178-484CEE3382C6}" dt="2020-09-16T23:17:25.067" v="1283" actId="20577"/>
        <pc:sldMkLst>
          <pc:docMk/>
          <pc:sldMk cId="4020345486" sldId="273"/>
        </pc:sldMkLst>
        <pc:spChg chg="mod">
          <ac:chgData name="변 인호" userId="af8d0b8f-74b3-420e-a591-c31018bb9111" providerId="ADAL" clId="{E417C782-BE7A-4A15-9178-484CEE3382C6}" dt="2020-09-16T23:17:25.067" v="1283" actId="20577"/>
          <ac:spMkLst>
            <pc:docMk/>
            <pc:sldMk cId="4020345486" sldId="273"/>
            <ac:spMk id="8" creationId="{4288668C-3C66-40B9-B3BD-21948AF7C943}"/>
          </ac:spMkLst>
        </pc:spChg>
      </pc:sldChg>
      <pc:sldChg chg="modSp">
        <pc:chgData name="변 인호" userId="af8d0b8f-74b3-420e-a591-c31018bb9111" providerId="ADAL" clId="{E417C782-BE7A-4A15-9178-484CEE3382C6}" dt="2020-09-16T23:25:41.870" v="1486"/>
        <pc:sldMkLst>
          <pc:docMk/>
          <pc:sldMk cId="3260902856" sldId="274"/>
        </pc:sldMkLst>
        <pc:graphicFrameChg chg="mod modGraphic">
          <ac:chgData name="변 인호" userId="af8d0b8f-74b3-420e-a591-c31018bb9111" providerId="ADAL" clId="{E417C782-BE7A-4A15-9178-484CEE3382C6}" dt="2020-09-16T23:25:41.870" v="1486"/>
          <ac:graphicFrameMkLst>
            <pc:docMk/>
            <pc:sldMk cId="3260902856" sldId="274"/>
            <ac:graphicFrameMk id="8" creationId="{0388A3C4-B30C-44C6-AC8F-EEE01DCD8979}"/>
          </ac:graphicFrameMkLst>
        </pc:graphicFrameChg>
      </pc:sldChg>
      <pc:sldChg chg="del">
        <pc:chgData name="변 인호" userId="af8d0b8f-74b3-420e-a591-c31018bb9111" providerId="ADAL" clId="{E417C782-BE7A-4A15-9178-484CEE3382C6}" dt="2020-09-16T22:53:50.159" v="790" actId="2696"/>
        <pc:sldMkLst>
          <pc:docMk/>
          <pc:sldMk cId="3354755586" sldId="276"/>
        </pc:sldMkLst>
      </pc:sldChg>
      <pc:sldChg chg="add">
        <pc:chgData name="변 인호" userId="af8d0b8f-74b3-420e-a591-c31018bb9111" providerId="ADAL" clId="{E417C782-BE7A-4A15-9178-484CEE3382C6}" dt="2020-09-16T21:37:22.547" v="0"/>
        <pc:sldMkLst>
          <pc:docMk/>
          <pc:sldMk cId="3931040218" sldId="277"/>
        </pc:sldMkLst>
      </pc:sldChg>
      <pc:sldChg chg="addSp delSp modSp add">
        <pc:chgData name="변 인호" userId="af8d0b8f-74b3-420e-a591-c31018bb9111" providerId="ADAL" clId="{E417C782-BE7A-4A15-9178-484CEE3382C6}" dt="2020-09-16T23:32:37.063" v="1592" actId="20577"/>
        <pc:sldMkLst>
          <pc:docMk/>
          <pc:sldMk cId="3186019997" sldId="278"/>
        </pc:sldMkLst>
        <pc:spChg chg="mod">
          <ac:chgData name="변 인호" userId="af8d0b8f-74b3-420e-a591-c31018bb9111" providerId="ADAL" clId="{E417C782-BE7A-4A15-9178-484CEE3382C6}" dt="2020-09-16T23:20:28.589" v="1399" actId="6549"/>
          <ac:spMkLst>
            <pc:docMk/>
            <pc:sldMk cId="3186019997" sldId="278"/>
            <ac:spMk id="7" creationId="{75BFE942-02D4-487B-96EE-03C177511D40}"/>
          </ac:spMkLst>
        </pc:spChg>
        <pc:spChg chg="add mod topLvl">
          <ac:chgData name="변 인호" userId="af8d0b8f-74b3-420e-a591-c31018bb9111" providerId="ADAL" clId="{E417C782-BE7A-4A15-9178-484CEE3382C6}" dt="2020-09-16T22:25:55.764" v="474" actId="338"/>
          <ac:spMkLst>
            <pc:docMk/>
            <pc:sldMk cId="3186019997" sldId="278"/>
            <ac:spMk id="8" creationId="{A9D542E0-09CD-4943-AB1C-5DA926397CF1}"/>
          </ac:spMkLst>
        </pc:spChg>
        <pc:spChg chg="add del mod ord">
          <ac:chgData name="변 인호" userId="af8d0b8f-74b3-420e-a591-c31018bb9111" providerId="ADAL" clId="{E417C782-BE7A-4A15-9178-484CEE3382C6}" dt="2020-09-16T22:38:54.107" v="609" actId="14100"/>
          <ac:spMkLst>
            <pc:docMk/>
            <pc:sldMk cId="3186019997" sldId="278"/>
            <ac:spMk id="9" creationId="{BA5949A6-7A9A-4F41-BC90-D5F6AA812032}"/>
          </ac:spMkLst>
        </pc:spChg>
        <pc:spChg chg="mod">
          <ac:chgData name="변 인호" userId="af8d0b8f-74b3-420e-a591-c31018bb9111" providerId="ADAL" clId="{E417C782-BE7A-4A15-9178-484CEE3382C6}" dt="2020-09-16T23:11:52.850" v="1093" actId="207"/>
          <ac:spMkLst>
            <pc:docMk/>
            <pc:sldMk cId="3186019997" sldId="278"/>
            <ac:spMk id="12" creationId="{0C85E56C-7C0F-435D-B020-EE2D86F32D0C}"/>
          </ac:spMkLst>
        </pc:spChg>
        <pc:spChg chg="mod">
          <ac:chgData name="변 인호" userId="af8d0b8f-74b3-420e-a591-c31018bb9111" providerId="ADAL" clId="{E417C782-BE7A-4A15-9178-484CEE3382C6}" dt="2020-09-16T23:04:07.837" v="925" actId="207"/>
          <ac:spMkLst>
            <pc:docMk/>
            <pc:sldMk cId="3186019997" sldId="278"/>
            <ac:spMk id="30" creationId="{6297E3EF-8C82-473D-B0A2-1563155DF51F}"/>
          </ac:spMkLst>
        </pc:spChg>
        <pc:spChg chg="mod">
          <ac:chgData name="변 인호" userId="af8d0b8f-74b3-420e-a591-c31018bb9111" providerId="ADAL" clId="{E417C782-BE7A-4A15-9178-484CEE3382C6}" dt="2020-09-16T21:45:22.382" v="36" actId="207"/>
          <ac:spMkLst>
            <pc:docMk/>
            <pc:sldMk cId="3186019997" sldId="278"/>
            <ac:spMk id="32" creationId="{1BE88E26-3811-4624-8789-07AD6171721E}"/>
          </ac:spMkLst>
        </pc:spChg>
        <pc:spChg chg="mod">
          <ac:chgData name="변 인호" userId="af8d0b8f-74b3-420e-a591-c31018bb9111" providerId="ADAL" clId="{E417C782-BE7A-4A15-9178-484CEE3382C6}" dt="2020-09-16T23:04:37.073" v="927" actId="692"/>
          <ac:spMkLst>
            <pc:docMk/>
            <pc:sldMk cId="3186019997" sldId="278"/>
            <ac:spMk id="66" creationId="{73A0DA98-8DF6-4101-9BCC-C2740312B3C0}"/>
          </ac:spMkLst>
        </pc:spChg>
        <pc:spChg chg="mod">
          <ac:chgData name="변 인호" userId="af8d0b8f-74b3-420e-a591-c31018bb9111" providerId="ADAL" clId="{E417C782-BE7A-4A15-9178-484CEE3382C6}" dt="2020-09-16T22:53:22.422" v="789" actId="207"/>
          <ac:spMkLst>
            <pc:docMk/>
            <pc:sldMk cId="3186019997" sldId="278"/>
            <ac:spMk id="68" creationId="{CF6989B5-A7E1-438B-AF44-C65BCF2D35C4}"/>
          </ac:spMkLst>
        </pc:spChg>
        <pc:spChg chg="mod">
          <ac:chgData name="변 인호" userId="af8d0b8f-74b3-420e-a591-c31018bb9111" providerId="ADAL" clId="{E417C782-BE7A-4A15-9178-484CEE3382C6}" dt="2020-09-16T22:16:10.568" v="284" actId="207"/>
          <ac:spMkLst>
            <pc:docMk/>
            <pc:sldMk cId="3186019997" sldId="278"/>
            <ac:spMk id="74" creationId="{74694352-3F72-4995-BABC-F31DEDE2818C}"/>
          </ac:spMkLst>
        </pc:spChg>
        <pc:spChg chg="mod">
          <ac:chgData name="변 인호" userId="af8d0b8f-74b3-420e-a591-c31018bb9111" providerId="ADAL" clId="{E417C782-BE7A-4A15-9178-484CEE3382C6}" dt="2020-09-16T22:38:03.070" v="595" actId="1076"/>
          <ac:spMkLst>
            <pc:docMk/>
            <pc:sldMk cId="3186019997" sldId="278"/>
            <ac:spMk id="75" creationId="{E1D7B330-D87E-4BC7-B2A3-2B451740E519}"/>
          </ac:spMkLst>
        </pc:spChg>
        <pc:spChg chg="mod">
          <ac:chgData name="변 인호" userId="af8d0b8f-74b3-420e-a591-c31018bb9111" providerId="ADAL" clId="{E417C782-BE7A-4A15-9178-484CEE3382C6}" dt="2020-09-16T21:57:58.313" v="155" actId="207"/>
          <ac:spMkLst>
            <pc:docMk/>
            <pc:sldMk cId="3186019997" sldId="278"/>
            <ac:spMk id="76" creationId="{495A06C6-692C-41C8-A8AD-0F5215335A46}"/>
          </ac:spMkLst>
        </pc:spChg>
        <pc:spChg chg="mod">
          <ac:chgData name="변 인호" userId="af8d0b8f-74b3-420e-a591-c31018bb9111" providerId="ADAL" clId="{E417C782-BE7A-4A15-9178-484CEE3382C6}" dt="2020-09-16T23:04:37.073" v="927" actId="692"/>
          <ac:spMkLst>
            <pc:docMk/>
            <pc:sldMk cId="3186019997" sldId="278"/>
            <ac:spMk id="77" creationId="{CA2C8493-8885-4C6B-8FC7-4DFA3B5ACFB2}"/>
          </ac:spMkLst>
        </pc:spChg>
        <pc:spChg chg="add del mod">
          <ac:chgData name="변 인호" userId="af8d0b8f-74b3-420e-a591-c31018bb9111" providerId="ADAL" clId="{E417C782-BE7A-4A15-9178-484CEE3382C6}" dt="2020-09-16T22:13:20.746" v="268" actId="478"/>
          <ac:spMkLst>
            <pc:docMk/>
            <pc:sldMk cId="3186019997" sldId="278"/>
            <ac:spMk id="78" creationId="{8D715BF9-66B3-4218-B0DC-3B70CB0244E2}"/>
          </ac:spMkLst>
        </pc:spChg>
        <pc:spChg chg="add 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79" creationId="{E458C858-A5E9-453E-82C9-697AD9165688}"/>
          </ac:spMkLst>
        </pc:spChg>
        <pc:spChg chg="add mod">
          <ac:chgData name="변 인호" userId="af8d0b8f-74b3-420e-a591-c31018bb9111" providerId="ADAL" clId="{E417C782-BE7A-4A15-9178-484CEE3382C6}" dt="2020-09-16T23:02:34.685" v="912" actId="465"/>
          <ac:spMkLst>
            <pc:docMk/>
            <pc:sldMk cId="3186019997" sldId="278"/>
            <ac:spMk id="80" creationId="{A7664028-9639-4820-B715-ACF708CFA96E}"/>
          </ac:spMkLst>
        </pc:spChg>
        <pc:spChg chg="add mod">
          <ac:chgData name="변 인호" userId="af8d0b8f-74b3-420e-a591-c31018bb9111" providerId="ADAL" clId="{E417C782-BE7A-4A15-9178-484CEE3382C6}" dt="2020-09-16T22:41:29.202" v="639"/>
          <ac:spMkLst>
            <pc:docMk/>
            <pc:sldMk cId="3186019997" sldId="278"/>
            <ac:spMk id="81" creationId="{D0AF006E-251C-4921-8313-530D7CEDF4E0}"/>
          </ac:spMkLst>
        </pc:spChg>
        <pc:spChg chg="del mod">
          <ac:chgData name="변 인호" userId="af8d0b8f-74b3-420e-a591-c31018bb9111" providerId="ADAL" clId="{E417C782-BE7A-4A15-9178-484CEE3382C6}" dt="2020-09-16T22:52:04.919" v="774" actId="478"/>
          <ac:spMkLst>
            <pc:docMk/>
            <pc:sldMk cId="3186019997" sldId="278"/>
            <ac:spMk id="82" creationId="{CF6989B5-A7E1-438B-AF44-C65BCF2D35C4}"/>
          </ac:spMkLst>
        </pc:spChg>
        <pc:spChg chg="add mod">
          <ac:chgData name="변 인호" userId="af8d0b8f-74b3-420e-a591-c31018bb9111" providerId="ADAL" clId="{E417C782-BE7A-4A15-9178-484CEE3382C6}" dt="2020-09-16T22:52:55.043" v="788" actId="20577"/>
          <ac:spMkLst>
            <pc:docMk/>
            <pc:sldMk cId="3186019997" sldId="278"/>
            <ac:spMk id="84" creationId="{525B7125-2E9D-4EF8-8E23-B66B4B2037A0}"/>
          </ac:spMkLst>
        </pc:spChg>
        <pc:spChg chg="add 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92" creationId="{962C218F-F0A0-4392-B7A8-D93B754517B9}"/>
          </ac:spMkLst>
        </pc:spChg>
        <pc:spChg chg="mod or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93" creationId="{1DA4B9FD-62F5-4442-B30F-C4C0686C4426}"/>
          </ac:spMkLst>
        </pc:spChg>
        <pc:spChg chg="mod ord">
          <ac:chgData name="변 인호" userId="af8d0b8f-74b3-420e-a591-c31018bb9111" providerId="ADAL" clId="{E417C782-BE7A-4A15-9178-484CEE3382C6}" dt="2020-09-16T23:03:40.326" v="924" actId="14100"/>
          <ac:spMkLst>
            <pc:docMk/>
            <pc:sldMk cId="3186019997" sldId="278"/>
            <ac:spMk id="94" creationId="{49124592-B228-469F-A874-5729DE84358C}"/>
          </ac:spMkLst>
        </pc:spChg>
        <pc:spChg chg="del mod">
          <ac:chgData name="변 인호" userId="af8d0b8f-74b3-420e-a591-c31018bb9111" providerId="ADAL" clId="{E417C782-BE7A-4A15-9178-484CEE3382C6}" dt="2020-09-16T22:52:06.516" v="775" actId="478"/>
          <ac:spMkLst>
            <pc:docMk/>
            <pc:sldMk cId="3186019997" sldId="278"/>
            <ac:spMk id="95" creationId="{43AD08A1-DC19-4E59-8081-1066BD0BD20C}"/>
          </ac:spMkLst>
        </pc:spChg>
        <pc:spChg chg="mod">
          <ac:chgData name="변 인호" userId="af8d0b8f-74b3-420e-a591-c31018bb9111" providerId="ADAL" clId="{E417C782-BE7A-4A15-9178-484CEE3382C6}" dt="2020-09-16T21:45:22.382" v="36" actId="207"/>
          <ac:spMkLst>
            <pc:docMk/>
            <pc:sldMk cId="3186019997" sldId="278"/>
            <ac:spMk id="97" creationId="{A90D5A11-E746-48DB-B255-3163452D3FCF}"/>
          </ac:spMkLst>
        </pc:spChg>
        <pc:spChg chg="mod">
          <ac:chgData name="변 인호" userId="af8d0b8f-74b3-420e-a591-c31018bb9111" providerId="ADAL" clId="{E417C782-BE7A-4A15-9178-484CEE3382C6}" dt="2020-09-16T22:55:00.554" v="791" actId="207"/>
          <ac:spMkLst>
            <pc:docMk/>
            <pc:sldMk cId="3186019997" sldId="278"/>
            <ac:spMk id="99" creationId="{BB7FF202-F97F-4959-9E96-01BC12C9EBB7}"/>
          </ac:spMkLst>
        </pc:spChg>
        <pc:spChg chg="add mod">
          <ac:chgData name="변 인호" userId="af8d0b8f-74b3-420e-a591-c31018bb9111" providerId="ADAL" clId="{E417C782-BE7A-4A15-9178-484CEE3382C6}" dt="2020-09-16T22:55:27.069" v="793" actId="1076"/>
          <ac:spMkLst>
            <pc:docMk/>
            <pc:sldMk cId="3186019997" sldId="278"/>
            <ac:spMk id="102" creationId="{449BD5DF-7495-4673-A1F2-23EF96585051}"/>
          </ac:spMkLst>
        </pc:spChg>
        <pc:spChg chg="add 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3" creationId="{0BF0FAA2-0AC2-416F-B34E-E1FD233F898D}"/>
          </ac:spMkLst>
        </pc:spChg>
        <pc:spChg chg="add mod">
          <ac:chgData name="변 인호" userId="af8d0b8f-74b3-420e-a591-c31018bb9111" providerId="ADAL" clId="{E417C782-BE7A-4A15-9178-484CEE3382C6}" dt="2020-09-16T22:59:25.441" v="828" actId="1076"/>
          <ac:spMkLst>
            <pc:docMk/>
            <pc:sldMk cId="3186019997" sldId="278"/>
            <ac:spMk id="104" creationId="{25DAA67E-6A7E-41CA-9199-B0CB33696FA8}"/>
          </ac:spMkLst>
        </pc:spChg>
        <pc:spChg chg="add 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5" creationId="{8C6D0A96-6B33-4497-A3C5-0C12B7DF03DE}"/>
          </ac:spMkLst>
        </pc:spChg>
        <pc:spChg chg="add mo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106" creationId="{53301215-E233-4DAF-BEB3-1C263D591A3B}"/>
          </ac:spMkLst>
        </pc:spChg>
        <pc:spChg chg="mod">
          <ac:chgData name="변 인호" userId="af8d0b8f-74b3-420e-a591-c31018bb9111" providerId="ADAL" clId="{E417C782-BE7A-4A15-9178-484CEE3382C6}" dt="2020-09-16T22:59:48.718" v="835" actId="1037"/>
          <ac:spMkLst>
            <pc:docMk/>
            <pc:sldMk cId="3186019997" sldId="278"/>
            <ac:spMk id="107" creationId="{5EDD83C5-3ACB-4D5D-94C3-6B57DFB318B1}"/>
          </ac:spMkLst>
        </pc:spChg>
        <pc:spChg chg="mod">
          <ac:chgData name="변 인호" userId="af8d0b8f-74b3-420e-a591-c31018bb9111" providerId="ADAL" clId="{E417C782-BE7A-4A15-9178-484CEE3382C6}" dt="2020-09-16T22:59:54.071" v="844" actId="1036"/>
          <ac:spMkLst>
            <pc:docMk/>
            <pc:sldMk cId="3186019997" sldId="278"/>
            <ac:spMk id="108" creationId="{2A865C06-7CA3-4112-9440-545063111EE3}"/>
          </ac:spMkLst>
        </pc:spChg>
        <pc:spChg chg="mod">
          <ac:chgData name="변 인호" userId="af8d0b8f-74b3-420e-a591-c31018bb9111" providerId="ADAL" clId="{E417C782-BE7A-4A15-9178-484CEE3382C6}" dt="2020-09-16T22:59:59.517" v="849" actId="1036"/>
          <ac:spMkLst>
            <pc:docMk/>
            <pc:sldMk cId="3186019997" sldId="278"/>
            <ac:spMk id="109" creationId="{BC30C87C-90AD-4601-BE1A-883BD9E33DD4}"/>
          </ac:spMkLst>
        </pc:spChg>
        <pc:spChg chg="add 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10" creationId="{A1877594-0D45-43DC-BCCB-1D4163B305D5}"/>
          </ac:spMkLst>
        </pc:spChg>
        <pc:spChg chg="mod">
          <ac:chgData name="변 인호" userId="af8d0b8f-74b3-420e-a591-c31018bb9111" providerId="ADAL" clId="{E417C782-BE7A-4A15-9178-484CEE3382C6}" dt="2020-09-16T21:50:16.579" v="105" actId="207"/>
          <ac:spMkLst>
            <pc:docMk/>
            <pc:sldMk cId="3186019997" sldId="278"/>
            <ac:spMk id="120" creationId="{C6B1051C-EB8B-4394-8CF6-079207A3DF68}"/>
          </ac:spMkLst>
        </pc:spChg>
        <pc:spChg chg="mod">
          <ac:chgData name="변 인호" userId="af8d0b8f-74b3-420e-a591-c31018bb9111" providerId="ADAL" clId="{E417C782-BE7A-4A15-9178-484CEE3382C6}" dt="2020-09-16T22:28:46.965" v="511" actId="20577"/>
          <ac:spMkLst>
            <pc:docMk/>
            <pc:sldMk cId="3186019997" sldId="278"/>
            <ac:spMk id="122" creationId="{6D1F4D6D-146D-46F5-9193-EA68333C89D1}"/>
          </ac:spMkLst>
        </pc:spChg>
        <pc:spChg chg="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123" creationId="{3D4638FA-1D39-44C0-A5AD-983E45218EBD}"/>
          </ac:spMkLst>
        </pc:spChg>
        <pc:spChg chg="mod">
          <ac:chgData name="변 인호" userId="af8d0b8f-74b3-420e-a591-c31018bb9111" providerId="ADAL" clId="{E417C782-BE7A-4A15-9178-484CEE3382C6}" dt="2020-09-16T22:57:44.362" v="826" actId="1037"/>
          <ac:spMkLst>
            <pc:docMk/>
            <pc:sldMk cId="3186019997" sldId="278"/>
            <ac:spMk id="124" creationId="{EDF58C35-DEDB-40D4-8DB8-BB26733912AD}"/>
          </ac:spMkLst>
        </pc:spChg>
        <pc:spChg chg="mod">
          <ac:chgData name="변 인호" userId="af8d0b8f-74b3-420e-a591-c31018bb9111" providerId="ADAL" clId="{E417C782-BE7A-4A15-9178-484CEE3382C6}" dt="2020-09-16T23:02:34.685" v="912" actId="465"/>
          <ac:spMkLst>
            <pc:docMk/>
            <pc:sldMk cId="3186019997" sldId="278"/>
            <ac:spMk id="126" creationId="{43AD08A1-DC19-4E59-8081-1066BD0BD20C}"/>
          </ac:spMkLst>
        </pc:spChg>
        <pc:spChg chg="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27" creationId="{50D52B39-046C-4EB3-ABB3-4B140DFD14F7}"/>
          </ac:spMkLst>
        </pc:spChg>
        <pc:spChg chg="mod">
          <ac:chgData name="변 인호" userId="af8d0b8f-74b3-420e-a591-c31018bb9111" providerId="ADAL" clId="{E417C782-BE7A-4A15-9178-484CEE3382C6}" dt="2020-09-16T23:03:15.888" v="919" actId="465"/>
          <ac:spMkLst>
            <pc:docMk/>
            <pc:sldMk cId="3186019997" sldId="278"/>
            <ac:spMk id="128" creationId="{85D312A9-6365-4E07-97C9-4D1566D38599}"/>
          </ac:spMkLst>
        </pc:spChg>
        <pc:spChg chg="del mod">
          <ac:chgData name="변 인호" userId="af8d0b8f-74b3-420e-a591-c31018bb9111" providerId="ADAL" clId="{E417C782-BE7A-4A15-9178-484CEE3382C6}" dt="2020-09-16T22:13:30.115" v="270" actId="478"/>
          <ac:spMkLst>
            <pc:docMk/>
            <pc:sldMk cId="3186019997" sldId="278"/>
            <ac:spMk id="129" creationId="{49124592-B228-469F-A874-5729DE84358C}"/>
          </ac:spMkLst>
        </pc:spChg>
        <pc:spChg chg="mod ord">
          <ac:chgData name="변 인호" userId="af8d0b8f-74b3-420e-a591-c31018bb9111" providerId="ADAL" clId="{E417C782-BE7A-4A15-9178-484CEE3382C6}" dt="2020-09-16T23:02:01.213" v="897" actId="408"/>
          <ac:spMkLst>
            <pc:docMk/>
            <pc:sldMk cId="3186019997" sldId="278"/>
            <ac:spMk id="139" creationId="{1DA4B9FD-62F5-4442-B30F-C4C0686C4426}"/>
          </ac:spMkLst>
        </pc:spChg>
        <pc:spChg chg="mod">
          <ac:chgData name="변 인호" userId="af8d0b8f-74b3-420e-a591-c31018bb9111" providerId="ADAL" clId="{E417C782-BE7A-4A15-9178-484CEE3382C6}" dt="2020-09-16T23:32:37.063" v="1592" actId="20577"/>
          <ac:spMkLst>
            <pc:docMk/>
            <pc:sldMk cId="3186019997" sldId="278"/>
            <ac:spMk id="143" creationId="{D10CC468-34EC-4F1A-A1D3-619190C18101}"/>
          </ac:spMkLst>
        </pc:spChg>
        <pc:spChg chg="del">
          <ac:chgData name="변 인호" userId="af8d0b8f-74b3-420e-a591-c31018bb9111" providerId="ADAL" clId="{E417C782-BE7A-4A15-9178-484CEE3382C6}" dt="2020-09-16T21:45:29.854" v="37" actId="478"/>
          <ac:spMkLst>
            <pc:docMk/>
            <pc:sldMk cId="3186019997" sldId="278"/>
            <ac:spMk id="144" creationId="{85769EAE-008A-47AD-8C07-87EA2E8FCD2E}"/>
          </ac:spMkLst>
        </pc:spChg>
        <pc:spChg chg="del">
          <ac:chgData name="변 인호" userId="af8d0b8f-74b3-420e-a591-c31018bb9111" providerId="ADAL" clId="{E417C782-BE7A-4A15-9178-484CEE3382C6}" dt="2020-09-16T21:45:29.854" v="37" actId="478"/>
          <ac:spMkLst>
            <pc:docMk/>
            <pc:sldMk cId="3186019997" sldId="278"/>
            <ac:spMk id="145" creationId="{E861D40B-D418-471C-9A64-0359527030BB}"/>
          </ac:spMkLst>
        </pc:spChg>
        <pc:spChg chg="mod">
          <ac:chgData name="변 인호" userId="af8d0b8f-74b3-420e-a591-c31018bb9111" providerId="ADAL" clId="{E417C782-BE7A-4A15-9178-484CEE3382C6}" dt="2020-09-16T22:30:53.748" v="525" actId="208"/>
          <ac:spMkLst>
            <pc:docMk/>
            <pc:sldMk cId="3186019997" sldId="278"/>
            <ac:spMk id="146" creationId="{11B70CB1-2341-42F4-B640-EA0AB281E4AA}"/>
          </ac:spMkLst>
        </pc:spChg>
        <pc:spChg chg="mod">
          <ac:chgData name="변 인호" userId="af8d0b8f-74b3-420e-a591-c31018bb9111" providerId="ADAL" clId="{E417C782-BE7A-4A15-9178-484CEE3382C6}" dt="2020-09-16T22:36:03.127" v="574" actId="20577"/>
          <ac:spMkLst>
            <pc:docMk/>
            <pc:sldMk cId="3186019997" sldId="278"/>
            <ac:spMk id="147" creationId="{F7495E3C-0E1D-48A3-BC1E-E851C50BEEDF}"/>
          </ac:spMkLst>
        </pc:spChg>
        <pc:spChg chg="mod">
          <ac:chgData name="변 인호" userId="af8d0b8f-74b3-420e-a591-c31018bb9111" providerId="ADAL" clId="{E417C782-BE7A-4A15-9178-484CEE3382C6}" dt="2020-09-16T22:57:31.721" v="824" actId="1038"/>
          <ac:spMkLst>
            <pc:docMk/>
            <pc:sldMk cId="3186019997" sldId="278"/>
            <ac:spMk id="150" creationId="{7BD2694A-49FA-49A5-A331-FE7ED32DD1D0}"/>
          </ac:spMkLst>
        </pc:spChg>
        <pc:grpChg chg="add del mod">
          <ac:chgData name="변 인호" userId="af8d0b8f-74b3-420e-a591-c31018bb9111" providerId="ADAL" clId="{E417C782-BE7A-4A15-9178-484CEE3382C6}" dt="2020-09-16T22:08:27.177" v="223" actId="165"/>
          <ac:grpSpMkLst>
            <pc:docMk/>
            <pc:sldMk cId="3186019997" sldId="278"/>
            <ac:grpSpMk id="19" creationId="{D1EE39C3-17F4-4E4C-8824-9E6E5187F7F5}"/>
          </ac:grpSpMkLst>
        </pc:grpChg>
        <pc:grpChg chg="add del mod">
          <ac:chgData name="변 인호" userId="af8d0b8f-74b3-420e-a591-c31018bb9111" providerId="ADAL" clId="{E417C782-BE7A-4A15-9178-484CEE3382C6}" dt="2020-09-16T22:21:13.631" v="415" actId="165"/>
          <ac:grpSpMkLst>
            <pc:docMk/>
            <pc:sldMk cId="3186019997" sldId="278"/>
            <ac:grpSpMk id="20" creationId="{23D20897-C679-4063-8B40-5E9CF77172BB}"/>
          </ac:grpSpMkLst>
        </pc:grpChg>
        <pc:grpChg chg="add mod topLvl">
          <ac:chgData name="변 인호" userId="af8d0b8f-74b3-420e-a591-c31018bb9111" providerId="ADAL" clId="{E417C782-BE7A-4A15-9178-484CEE3382C6}" dt="2020-09-16T22:25:55.764" v="474" actId="338"/>
          <ac:grpSpMkLst>
            <pc:docMk/>
            <pc:sldMk cId="3186019997" sldId="278"/>
            <ac:grpSpMk id="24" creationId="{1093532B-11A1-453A-BEEB-1AC00AC112DA}"/>
          </ac:grpSpMkLst>
        </pc:grpChg>
        <pc:grpChg chg="add del mod">
          <ac:chgData name="변 인호" userId="af8d0b8f-74b3-420e-a591-c31018bb9111" providerId="ADAL" clId="{E417C782-BE7A-4A15-9178-484CEE3382C6}" dt="2020-09-16T22:25:22.093" v="469" actId="165"/>
          <ac:grpSpMkLst>
            <pc:docMk/>
            <pc:sldMk cId="3186019997" sldId="278"/>
            <ac:grpSpMk id="25" creationId="{CFD451A9-4E14-42BC-AA28-9351C3EB040B}"/>
          </ac:grpSpMkLst>
        </pc:grpChg>
        <pc:grpChg chg="add mod">
          <ac:chgData name="변 인호" userId="af8d0b8f-74b3-420e-a591-c31018bb9111" providerId="ADAL" clId="{E417C782-BE7A-4A15-9178-484CEE3382C6}" dt="2020-09-16T22:37:57.874" v="594" actId="1037"/>
          <ac:grpSpMkLst>
            <pc:docMk/>
            <pc:sldMk cId="3186019997" sldId="278"/>
            <ac:grpSpMk id="26" creationId="{12815FC6-A5C9-4E1C-9607-CABD38D6D130}"/>
          </ac:grpSpMkLst>
        </pc:grpChg>
        <pc:grpChg chg="add mod">
          <ac:chgData name="변 인호" userId="af8d0b8f-74b3-420e-a591-c31018bb9111" providerId="ADAL" clId="{E417C782-BE7A-4A15-9178-484CEE3382C6}" dt="2020-09-16T23:05:32.165" v="933" actId="164"/>
          <ac:grpSpMkLst>
            <pc:docMk/>
            <pc:sldMk cId="3186019997" sldId="278"/>
            <ac:grpSpMk id="50" creationId="{2DFF48B2-74B2-481F-8E09-794192DC8F1E}"/>
          </ac:grpSpMkLst>
        </pc:grpChg>
        <pc:picChg chg="add mod topLvl modCrop">
          <ac:chgData name="변 인호" userId="af8d0b8f-74b3-420e-a591-c31018bb9111" providerId="ADAL" clId="{E417C782-BE7A-4A15-9178-484CEE3382C6}" dt="2020-09-16T22:21:20.237" v="416" actId="164"/>
          <ac:picMkLst>
            <pc:docMk/>
            <pc:sldMk cId="3186019997" sldId="278"/>
            <ac:picMk id="14" creationId="{1B24EDD2-CE10-4397-9B10-DC60BA29615E}"/>
          </ac:picMkLst>
        </pc:picChg>
        <pc:picChg chg="mod modCrop">
          <ac:chgData name="변 인호" userId="af8d0b8f-74b3-420e-a591-c31018bb9111" providerId="ADAL" clId="{E417C782-BE7A-4A15-9178-484CEE3382C6}" dt="2020-09-16T23:05:32.165" v="933" actId="164"/>
          <ac:picMkLst>
            <pc:docMk/>
            <pc:sldMk cId="3186019997" sldId="278"/>
            <ac:picMk id="16" creationId="{91065376-F2B5-4E49-B638-4EFA4FF6DF4B}"/>
          </ac:picMkLst>
        </pc:picChg>
        <pc:picChg chg="add del">
          <ac:chgData name="변 인호" userId="af8d0b8f-74b3-420e-a591-c31018bb9111" providerId="ADAL" clId="{E417C782-BE7A-4A15-9178-484CEE3382C6}" dt="2020-09-16T22:08:07.750" v="221" actId="478"/>
          <ac:picMkLst>
            <pc:docMk/>
            <pc:sldMk cId="3186019997" sldId="278"/>
            <ac:picMk id="18" creationId="{2B45E099-056F-41B8-B6B3-0B1388EAAC1F}"/>
          </ac:picMkLst>
        </pc:picChg>
        <pc:picChg chg="add del mod">
          <ac:chgData name="변 인호" userId="af8d0b8f-74b3-420e-a591-c31018bb9111" providerId="ADAL" clId="{E417C782-BE7A-4A15-9178-484CEE3382C6}" dt="2020-09-16T22:06:15.662" v="187" actId="478"/>
          <ac:picMkLst>
            <pc:docMk/>
            <pc:sldMk cId="3186019997" sldId="278"/>
            <ac:picMk id="72" creationId="{C4CA3623-FD80-45A1-BB2A-7600E0151A69}"/>
          </ac:picMkLst>
        </pc:picChg>
        <pc:picChg chg="add mod topLvl">
          <ac:chgData name="변 인호" userId="af8d0b8f-74b3-420e-a591-c31018bb9111" providerId="ADAL" clId="{E417C782-BE7A-4A15-9178-484CEE3382C6}" dt="2020-09-16T22:21:20.237" v="416" actId="164"/>
          <ac:picMkLst>
            <pc:docMk/>
            <pc:sldMk cId="3186019997" sldId="278"/>
            <ac:picMk id="73" creationId="{1872D940-FDB2-4E0C-A7C4-E05228E88D09}"/>
          </ac:picMkLst>
        </pc:picChg>
        <pc:picChg chg="mod">
          <ac:chgData name="변 인호" userId="af8d0b8f-74b3-420e-a591-c31018bb9111" providerId="ADAL" clId="{E417C782-BE7A-4A15-9178-484CEE3382C6}" dt="2020-09-16T23:05:32.165" v="933" actId="164"/>
          <ac:picMkLst>
            <pc:docMk/>
            <pc:sldMk cId="3186019997" sldId="278"/>
            <ac:picMk id="83" creationId="{6FA12BC1-0CE8-4770-85D6-40E5F2E7A4D9}"/>
          </ac:picMkLst>
        </pc:picChg>
        <pc:cxnChg chg="add 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96" creationId="{79C23B2B-2CB1-485B-A0B6-0AA8B3A8C73C}"/>
          </ac:cxnSpMkLst>
        </pc:cxnChg>
        <pc:cxnChg chg="mod">
          <ac:chgData name="변 인호" userId="af8d0b8f-74b3-420e-a591-c31018bb9111" providerId="ADAL" clId="{E417C782-BE7A-4A15-9178-484CEE3382C6}" dt="2020-09-16T22:59:48.718" v="835" actId="1037"/>
          <ac:cxnSpMkLst>
            <pc:docMk/>
            <pc:sldMk cId="3186019997" sldId="278"/>
            <ac:cxnSpMk id="113" creationId="{80E0D202-2750-4341-86F3-B4E40E2C14CF}"/>
          </ac:cxnSpMkLst>
        </pc:cxnChg>
        <pc:cxnChg chg="mod">
          <ac:chgData name="변 인호" userId="af8d0b8f-74b3-420e-a591-c31018bb9111" providerId="ADAL" clId="{E417C782-BE7A-4A15-9178-484CEE3382C6}" dt="2020-09-16T22:59:54.071" v="844" actId="1036"/>
          <ac:cxnSpMkLst>
            <pc:docMk/>
            <pc:sldMk cId="3186019997" sldId="278"/>
            <ac:cxnSpMk id="117" creationId="{B8CF7703-2892-4CBE-95D5-81F9ABDF6359}"/>
          </ac:cxnSpMkLst>
        </pc:cxnChg>
        <pc:cxnChg chg="mod">
          <ac:chgData name="변 인호" userId="af8d0b8f-74b3-420e-a591-c31018bb9111" providerId="ADAL" clId="{E417C782-BE7A-4A15-9178-484CEE3382C6}" dt="2020-09-16T22:59:59.517" v="849" actId="1036"/>
          <ac:cxnSpMkLst>
            <pc:docMk/>
            <pc:sldMk cId="3186019997" sldId="278"/>
            <ac:cxnSpMk id="118" creationId="{56542F45-C6F5-453B-A88C-2DA924C55B40}"/>
          </ac:cxnSpMkLst>
        </pc:cxnChg>
        <pc:cxnChg chg="mod">
          <ac:chgData name="변 인호" userId="af8d0b8f-74b3-420e-a591-c31018bb9111" providerId="ADAL" clId="{E417C782-BE7A-4A15-9178-484CEE3382C6}" dt="2020-09-16T21:50:16.579" v="105" actId="207"/>
          <ac:cxnSpMkLst>
            <pc:docMk/>
            <pc:sldMk cId="3186019997" sldId="278"/>
            <ac:cxnSpMk id="131" creationId="{E9D3C018-0371-44DD-8734-36AA80EE53EA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2" creationId="{1FF80C65-B960-46ED-B1A1-2A11221C63AD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4" creationId="{42B12C0C-8FC1-4A7D-AE35-D3E237C4237B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35" creationId="{899D9729-2D2C-4E9B-A35A-9023FB00ACEE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6" creationId="{7733D80B-DE5A-4F8A-BC53-6E52A8BF483A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7" creationId="{0FFEA16B-C00C-4DB7-AC39-0EB80B9C7BF6}"/>
          </ac:cxnSpMkLst>
        </pc:cxnChg>
        <pc:cxnChg chg="mod">
          <ac:chgData name="변 인호" userId="af8d0b8f-74b3-420e-a591-c31018bb9111" providerId="ADAL" clId="{E417C782-BE7A-4A15-9178-484CEE3382C6}" dt="2020-09-16T23:03:15.888" v="919" actId="465"/>
          <ac:cxnSpMkLst>
            <pc:docMk/>
            <pc:sldMk cId="3186019997" sldId="278"/>
            <ac:cxnSpMk id="138" creationId="{FBAE6552-6DDF-4800-B8CD-87D888D15625}"/>
          </ac:cxnSpMkLst>
        </pc:cxnChg>
        <pc:cxnChg chg="mod">
          <ac:chgData name="변 인호" userId="af8d0b8f-74b3-420e-a591-c31018bb9111" providerId="ADAL" clId="{E417C782-BE7A-4A15-9178-484CEE3382C6}" dt="2020-09-16T22:57:44.362" v="826" actId="1037"/>
          <ac:cxnSpMkLst>
            <pc:docMk/>
            <pc:sldMk cId="3186019997" sldId="278"/>
            <ac:cxnSpMk id="142" creationId="{B29511BD-59F1-4202-B469-62C27EBF4E56}"/>
          </ac:cxnSpMkLst>
        </pc:cxnChg>
        <pc:cxnChg chg="mod">
          <ac:chgData name="변 인호" userId="af8d0b8f-74b3-420e-a591-c31018bb9111" providerId="ADAL" clId="{E417C782-BE7A-4A15-9178-484CEE3382C6}" dt="2020-09-16T22:37:57.874" v="594" actId="1037"/>
          <ac:cxnSpMkLst>
            <pc:docMk/>
            <pc:sldMk cId="3186019997" sldId="278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CA763B22-9215-446C-BEE6-912655BF5B42}"/>
    <pc:docChg chg="undo custSel addSld delSld modSld">
      <pc:chgData name="변 인호" userId="af8d0b8f-74b3-420e-a591-c31018bb9111" providerId="ADAL" clId="{CA763B22-9215-446C-BEE6-912655BF5B42}" dt="2020-09-23T06:18:59.772" v="2401" actId="1076"/>
      <pc:docMkLst>
        <pc:docMk/>
      </pc:docMkLst>
      <pc:sldChg chg="addSp delSp modSp">
        <pc:chgData name="변 인호" userId="af8d0b8f-74b3-420e-a591-c31018bb9111" providerId="ADAL" clId="{CA763B22-9215-446C-BEE6-912655BF5B42}" dt="2020-09-23T05:27:02.123" v="1505" actId="20577"/>
        <pc:sldMkLst>
          <pc:docMk/>
          <pc:sldMk cId="3342073352" sldId="280"/>
        </pc:sldMkLst>
        <pc:spChg chg="mod topLvl">
          <ac:chgData name="변 인호" userId="af8d0b8f-74b3-420e-a591-c31018bb9111" providerId="ADAL" clId="{CA763B22-9215-446C-BEE6-912655BF5B42}" dt="2020-09-23T03:16:14.362" v="207" actId="164"/>
          <ac:spMkLst>
            <pc:docMk/>
            <pc:sldMk cId="3342073352" sldId="280"/>
            <ac:spMk id="7" creationId="{DF61A8CB-F301-4540-B853-225AC103463C}"/>
          </ac:spMkLst>
        </pc:spChg>
        <pc:spChg chg="add mod">
          <ac:chgData name="변 인호" userId="af8d0b8f-74b3-420e-a591-c31018bb9111" providerId="ADAL" clId="{CA763B22-9215-446C-BEE6-912655BF5B42}" dt="2020-09-23T03:23:26.550" v="277" actId="14100"/>
          <ac:spMkLst>
            <pc:docMk/>
            <pc:sldMk cId="3342073352" sldId="280"/>
            <ac:spMk id="8" creationId="{3D85BB80-A513-4B79-9187-C5F6888A168C}"/>
          </ac:spMkLst>
        </pc:spChg>
        <pc:spChg chg="add mod">
          <ac:chgData name="변 인호" userId="af8d0b8f-74b3-420e-a591-c31018bb9111" providerId="ADAL" clId="{CA763B22-9215-446C-BEE6-912655BF5B42}" dt="2020-09-23T03:16:14.362" v="207" actId="164"/>
          <ac:spMkLst>
            <pc:docMk/>
            <pc:sldMk cId="3342073352" sldId="280"/>
            <ac:spMk id="9" creationId="{E82CC9E0-E97E-460D-95D6-DE999BB56658}"/>
          </ac:spMkLst>
        </pc:spChg>
        <pc:spChg chg="add del mod">
          <ac:chgData name="변 인호" userId="af8d0b8f-74b3-420e-a591-c31018bb9111" providerId="ADAL" clId="{CA763B22-9215-446C-BEE6-912655BF5B42}" dt="2020-09-23T03:28:32.705" v="295" actId="478"/>
          <ac:spMkLst>
            <pc:docMk/>
            <pc:sldMk cId="3342073352" sldId="280"/>
            <ac:spMk id="13" creationId="{25E6406B-53E5-4DC7-BEEE-4936D865363F}"/>
          </ac:spMkLst>
        </pc:spChg>
        <pc:spChg chg="add mod">
          <ac:chgData name="변 인호" userId="af8d0b8f-74b3-420e-a591-c31018bb9111" providerId="ADAL" clId="{CA763B22-9215-446C-BEE6-912655BF5B42}" dt="2020-09-23T03:23:18.135" v="275" actId="14100"/>
          <ac:spMkLst>
            <pc:docMk/>
            <pc:sldMk cId="3342073352" sldId="280"/>
            <ac:spMk id="49" creationId="{7982B7D3-38C4-406D-9643-7D8494D39E95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0" creationId="{9DF67BC8-C7BB-439B-9681-ADC49B8955F0}"/>
          </ac:spMkLst>
        </pc:spChg>
        <pc:spChg chg="add del mod">
          <ac:chgData name="변 인호" userId="af8d0b8f-74b3-420e-a591-c31018bb9111" providerId="ADAL" clId="{CA763B22-9215-446C-BEE6-912655BF5B42}" dt="2020-09-23T03:06:21.751" v="124" actId="478"/>
          <ac:spMkLst>
            <pc:docMk/>
            <pc:sldMk cId="3342073352" sldId="280"/>
            <ac:spMk id="51" creationId="{0D9C3F4E-5EDD-4F41-A982-7921573542B3}"/>
          </ac:spMkLst>
        </pc:spChg>
        <pc:spChg chg="add mod">
          <ac:chgData name="변 인호" userId="af8d0b8f-74b3-420e-a591-c31018bb9111" providerId="ADAL" clId="{CA763B22-9215-446C-BEE6-912655BF5B42}" dt="2020-09-23T03:20:21.337" v="251" actId="1076"/>
          <ac:spMkLst>
            <pc:docMk/>
            <pc:sldMk cId="3342073352" sldId="280"/>
            <ac:spMk id="52" creationId="{D4947705-4E97-45FC-82F0-2768321C966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3" creationId="{2C947E85-EE52-4624-94B3-FAD7EAF2678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4" creationId="{EFBC15E3-FFBE-4A21-AFA1-63648B5264E7}"/>
          </ac:spMkLst>
        </pc:spChg>
        <pc:spChg chg="add mod">
          <ac:chgData name="변 인호" userId="af8d0b8f-74b3-420e-a591-c31018bb9111" providerId="ADAL" clId="{CA763B22-9215-446C-BEE6-912655BF5B42}" dt="2020-09-23T03:20:21.337" v="251" actId="1076"/>
          <ac:spMkLst>
            <pc:docMk/>
            <pc:sldMk cId="3342073352" sldId="280"/>
            <ac:spMk id="55" creationId="{5E3342F9-DCA4-4ABF-A682-C849455FDE2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6" creationId="{FDDCA6D0-9F94-434B-B5C4-2AB51002480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7" creationId="{C6D6B0EF-B5E5-46D2-9571-F48048DAA1F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58" creationId="{3426C97E-8B59-4473-B641-F2A4E0ABEC36}"/>
          </ac:spMkLst>
        </pc:spChg>
        <pc:spChg chg="mod topLvl">
          <ac:chgData name="변 인호" userId="af8d0b8f-74b3-420e-a591-c31018bb9111" providerId="ADAL" clId="{CA763B22-9215-446C-BEE6-912655BF5B42}" dt="2020-09-23T03:16:08.687" v="206" actId="164"/>
          <ac:spMkLst>
            <pc:docMk/>
            <pc:sldMk cId="3342073352" sldId="280"/>
            <ac:spMk id="59" creationId="{84364BA2-9BC8-45B3-9C62-BCA1AE40A71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0" creationId="{BF1D69A4-B4CF-4DCF-BCF6-ED27A69EEC60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1" creationId="{05814AE1-86EA-4A45-99F3-8CA819D6BB1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2" creationId="{C51D3312-0603-4F4D-8C41-3DAE85B82E3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3" creationId="{CDA5EFF2-4935-4D8F-A747-196900F13BFF}"/>
          </ac:spMkLst>
        </pc:spChg>
        <pc:spChg chg="add mod">
          <ac:chgData name="변 인호" userId="af8d0b8f-74b3-420e-a591-c31018bb9111" providerId="ADAL" clId="{CA763B22-9215-446C-BEE6-912655BF5B42}" dt="2020-09-23T03:29:22.027" v="334" actId="1037"/>
          <ac:spMkLst>
            <pc:docMk/>
            <pc:sldMk cId="3342073352" sldId="280"/>
            <ac:spMk id="64" creationId="{DE2DA459-BE96-448D-BE6E-F7FC97189E11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5" creationId="{EBA39F7D-BB79-4121-8409-1163DF9FAF7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6" creationId="{3B93182D-A3B0-41F3-92CE-37268FFF3CFF}"/>
          </ac:spMkLst>
        </pc:spChg>
        <pc:spChg chg="add mod">
          <ac:chgData name="변 인호" userId="af8d0b8f-74b3-420e-a591-c31018bb9111" providerId="ADAL" clId="{CA763B22-9215-446C-BEE6-912655BF5B42}" dt="2020-09-23T04:05:53.333" v="1237" actId="3064"/>
          <ac:spMkLst>
            <pc:docMk/>
            <pc:sldMk cId="3342073352" sldId="280"/>
            <ac:spMk id="67" creationId="{5FAC4D98-ACE7-47DC-B266-5E01BD2ADAC8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68" creationId="{25EBF3A5-D01F-4458-856D-E4F49EEB28CA}"/>
          </ac:spMkLst>
        </pc:spChg>
        <pc:spChg chg="add mod">
          <ac:chgData name="변 인호" userId="af8d0b8f-74b3-420e-a591-c31018bb9111" providerId="ADAL" clId="{CA763B22-9215-446C-BEE6-912655BF5B42}" dt="2020-09-23T04:05:53.333" v="1237" actId="3064"/>
          <ac:spMkLst>
            <pc:docMk/>
            <pc:sldMk cId="3342073352" sldId="280"/>
            <ac:spMk id="69" creationId="{D6768F61-ED92-45E0-95F3-8017DBAE9B4F}"/>
          </ac:spMkLst>
        </pc:spChg>
        <pc:spChg chg="mod topLvl">
          <ac:chgData name="변 인호" userId="af8d0b8f-74b3-420e-a591-c31018bb9111" providerId="ADAL" clId="{CA763B22-9215-446C-BEE6-912655BF5B42}" dt="2020-09-23T03:17:17.235" v="217" actId="164"/>
          <ac:spMkLst>
            <pc:docMk/>
            <pc:sldMk cId="3342073352" sldId="280"/>
            <ac:spMk id="70" creationId="{C51BDA2A-1F91-40E9-8FDA-17E168130B9B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1" creationId="{A1F77B77-A76D-483E-ABB3-98F0D5B27CDD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2" creationId="{368EC3D0-7DA3-4C03-BC1C-98DD6C105BB2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3" creationId="{AB215E8C-197F-4F29-A260-FECE8AED3C9F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4" creationId="{2E1C92E4-E1D7-4164-BCE1-003D35F6DF09}"/>
          </ac:spMkLst>
        </pc:spChg>
        <pc:spChg chg="mod topLvl">
          <ac:chgData name="변 인호" userId="af8d0b8f-74b3-420e-a591-c31018bb9111" providerId="ADAL" clId="{CA763B22-9215-446C-BEE6-912655BF5B42}" dt="2020-09-23T03:32:44.145" v="337" actId="1036"/>
          <ac:spMkLst>
            <pc:docMk/>
            <pc:sldMk cId="3342073352" sldId="280"/>
            <ac:spMk id="75" creationId="{96BD30EE-F554-430E-A9E3-91E1B367FED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76" creationId="{74BBF8D8-4D3C-4460-9569-48A0AD352CEF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77" creationId="{4D1EB885-EC81-4EDC-9126-10BF2EE1F13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78" creationId="{97FFF958-4AD7-4AFC-9208-D9838B0F54D8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79" creationId="{8CF7F029-ABFE-4D41-A35C-6D1C37B4EDB4}"/>
          </ac:spMkLst>
        </pc:spChg>
        <pc:spChg chg="add mod">
          <ac:chgData name="변 인호" userId="af8d0b8f-74b3-420e-a591-c31018bb9111" providerId="ADAL" clId="{CA763B22-9215-446C-BEE6-912655BF5B42}" dt="2020-09-23T03:16:08.687" v="206" actId="164"/>
          <ac:spMkLst>
            <pc:docMk/>
            <pc:sldMk cId="3342073352" sldId="280"/>
            <ac:spMk id="80" creationId="{5E7A62F8-2C16-4FDE-AF26-3B0051220A05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1" creationId="{97804B2D-26EA-47AB-BB34-E802BE0F6801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2" creationId="{0ED2E832-C165-415A-8A17-442BCCD658C0}"/>
          </ac:spMkLst>
        </pc:spChg>
        <pc:spChg chg="add del">
          <ac:chgData name="변 인호" userId="af8d0b8f-74b3-420e-a591-c31018bb9111" providerId="ADAL" clId="{CA763B22-9215-446C-BEE6-912655BF5B42}" dt="2020-09-23T03:16:27.606" v="209"/>
          <ac:spMkLst>
            <pc:docMk/>
            <pc:sldMk cId="3342073352" sldId="280"/>
            <ac:spMk id="83" creationId="{587A3B35-E684-47E1-ADC0-6E54BDDA98D7}"/>
          </ac:spMkLst>
        </pc:spChg>
        <pc:spChg chg="add del">
          <ac:chgData name="변 인호" userId="af8d0b8f-74b3-420e-a591-c31018bb9111" providerId="ADAL" clId="{CA763B22-9215-446C-BEE6-912655BF5B42}" dt="2020-09-23T03:16:42.814" v="211"/>
          <ac:spMkLst>
            <pc:docMk/>
            <pc:sldMk cId="3342073352" sldId="280"/>
            <ac:spMk id="84" creationId="{786391B6-71CB-4C4C-BF0A-3758AE598F0E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5" creationId="{703616B6-A7DF-43D9-A93F-663B7E76BAE5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6" creationId="{A5A0F3FC-7820-4CC5-9138-D435DE0EEA43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7" creationId="{13F85453-E02C-4C1F-8F06-35186B912243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88" creationId="{110FF95D-AA4F-4B4D-877B-F16C002BEDCC}"/>
          </ac:spMkLst>
        </pc:spChg>
        <pc:spChg chg="mod topLvl">
          <ac:chgData name="변 인호" userId="af8d0b8f-74b3-420e-a591-c31018bb9111" providerId="ADAL" clId="{CA763B22-9215-446C-BEE6-912655BF5B42}" dt="2020-09-23T03:24:33.083" v="285" actId="1035"/>
          <ac:spMkLst>
            <pc:docMk/>
            <pc:sldMk cId="3342073352" sldId="280"/>
            <ac:spMk id="89" creationId="{D257E5D0-C2A2-4FDD-B454-5F6104A1536F}"/>
          </ac:spMkLst>
        </pc:spChg>
        <pc:spChg chg="add mod">
          <ac:chgData name="변 인호" userId="af8d0b8f-74b3-420e-a591-c31018bb9111" providerId="ADAL" clId="{CA763B22-9215-446C-BEE6-912655BF5B42}" dt="2020-09-23T03:17:17.235" v="217" actId="164"/>
          <ac:spMkLst>
            <pc:docMk/>
            <pc:sldMk cId="3342073352" sldId="280"/>
            <ac:spMk id="90" creationId="{3AFDAAAA-E405-40B9-8AB7-F18FF86A922C}"/>
          </ac:spMkLst>
        </pc:spChg>
        <pc:spChg chg="mod topLvl">
          <ac:chgData name="변 인호" userId="af8d0b8f-74b3-420e-a591-c31018bb9111" providerId="ADAL" clId="{CA763B22-9215-446C-BEE6-912655BF5B42}" dt="2020-09-23T03:24:24.020" v="279" actId="555"/>
          <ac:spMkLst>
            <pc:docMk/>
            <pc:sldMk cId="3342073352" sldId="280"/>
            <ac:spMk id="91" creationId="{DC72D204-D864-48B2-A644-4C0C3E18DFBE}"/>
          </ac:spMkLst>
        </pc:spChg>
        <pc:spChg chg="mod topLvl">
          <ac:chgData name="변 인호" userId="af8d0b8f-74b3-420e-a591-c31018bb9111" providerId="ADAL" clId="{CA763B22-9215-446C-BEE6-912655BF5B42}" dt="2020-09-23T03:21:56.758" v="261" actId="555"/>
          <ac:spMkLst>
            <pc:docMk/>
            <pc:sldMk cId="3342073352" sldId="280"/>
            <ac:spMk id="92" creationId="{A3CAEBA9-2BC4-4865-93FD-073234D3315B}"/>
          </ac:spMkLst>
        </pc:spChg>
        <pc:spChg chg="mod topLvl">
          <ac:chgData name="변 인호" userId="af8d0b8f-74b3-420e-a591-c31018bb9111" providerId="ADAL" clId="{CA763B22-9215-446C-BEE6-912655BF5B42}" dt="2020-09-23T03:22:23.269" v="265" actId="465"/>
          <ac:spMkLst>
            <pc:docMk/>
            <pc:sldMk cId="3342073352" sldId="280"/>
            <ac:spMk id="93" creationId="{98B5F510-DFF3-4E42-B340-32E7FD9A012B}"/>
          </ac:spMkLst>
        </pc:spChg>
        <pc:spChg chg="mod topLvl">
          <ac:chgData name="변 인호" userId="af8d0b8f-74b3-420e-a591-c31018bb9111" providerId="ADAL" clId="{CA763B22-9215-446C-BEE6-912655BF5B42}" dt="2020-09-23T03:22:33.907" v="272" actId="555"/>
          <ac:spMkLst>
            <pc:docMk/>
            <pc:sldMk cId="3342073352" sldId="280"/>
            <ac:spMk id="94" creationId="{61D66B1D-0DA0-47BA-A47E-1471FB95E4A6}"/>
          </ac:spMkLst>
        </pc:spChg>
        <pc:spChg chg="mod topLvl">
          <ac:chgData name="변 인호" userId="af8d0b8f-74b3-420e-a591-c31018bb9111" providerId="ADAL" clId="{CA763B22-9215-446C-BEE6-912655BF5B42}" dt="2020-09-23T03:22:33.907" v="272" actId="555"/>
          <ac:spMkLst>
            <pc:docMk/>
            <pc:sldMk cId="3342073352" sldId="280"/>
            <ac:spMk id="95" creationId="{FE4558FE-9013-467A-B3C9-D0CA18590366}"/>
          </ac:spMkLst>
        </pc:spChg>
        <pc:spChg chg="mod topLvl">
          <ac:chgData name="변 인호" userId="af8d0b8f-74b3-420e-a591-c31018bb9111" providerId="ADAL" clId="{CA763B22-9215-446C-BEE6-912655BF5B42}" dt="2020-09-23T03:22:38.787" v="273" actId="555"/>
          <ac:spMkLst>
            <pc:docMk/>
            <pc:sldMk cId="3342073352" sldId="280"/>
            <ac:spMk id="96" creationId="{E7620A60-CD74-424F-9FD9-EBCB314ACFAD}"/>
          </ac:spMkLst>
        </pc:spChg>
        <pc:spChg chg="mod topLvl">
          <ac:chgData name="변 인호" userId="af8d0b8f-74b3-420e-a591-c31018bb9111" providerId="ADAL" clId="{CA763B22-9215-446C-BEE6-912655BF5B42}" dt="2020-09-23T03:22:38.787" v="273" actId="555"/>
          <ac:spMkLst>
            <pc:docMk/>
            <pc:sldMk cId="3342073352" sldId="280"/>
            <ac:spMk id="97" creationId="{4C193D18-0515-48E7-B348-7EE73F4E4F5E}"/>
          </ac:spMkLst>
        </pc:spChg>
        <pc:spChg chg="mod topLvl">
          <ac:chgData name="변 인호" userId="af8d0b8f-74b3-420e-a591-c31018bb9111" providerId="ADAL" clId="{CA763B22-9215-446C-BEE6-912655BF5B42}" dt="2020-09-23T03:22:13.024" v="264" actId="555"/>
          <ac:spMkLst>
            <pc:docMk/>
            <pc:sldMk cId="3342073352" sldId="280"/>
            <ac:spMk id="98" creationId="{BC70B68A-E636-4E9A-8C90-B670513E6C14}"/>
          </ac:spMkLst>
        </pc:spChg>
        <pc:spChg chg="mod topLvl">
          <ac:chgData name="변 인호" userId="af8d0b8f-74b3-420e-a591-c31018bb9111" providerId="ADAL" clId="{CA763B22-9215-446C-BEE6-912655BF5B42}" dt="2020-09-23T05:27:02.123" v="1505" actId="20577"/>
          <ac:spMkLst>
            <pc:docMk/>
            <pc:sldMk cId="3342073352" sldId="280"/>
            <ac:spMk id="99" creationId="{AA43817E-6C9B-4A14-B777-3F07D4C54B2E}"/>
          </ac:spMkLst>
        </pc:spChg>
        <pc:spChg chg="add mod">
          <ac:chgData name="변 인호" userId="af8d0b8f-74b3-420e-a591-c31018bb9111" providerId="ADAL" clId="{CA763B22-9215-446C-BEE6-912655BF5B42}" dt="2020-09-23T03:22:59.364" v="274" actId="2085"/>
          <ac:spMkLst>
            <pc:docMk/>
            <pc:sldMk cId="3342073352" sldId="280"/>
            <ac:spMk id="100" creationId="{1F414792-6C8D-4877-A2FA-4C023ABF949B}"/>
          </ac:spMkLst>
        </pc:spChg>
        <pc:grpChg chg="add del mod">
          <ac:chgData name="변 인호" userId="af8d0b8f-74b3-420e-a591-c31018bb9111" providerId="ADAL" clId="{CA763B22-9215-446C-BEE6-912655BF5B42}" dt="2020-09-23T02:58:17.081" v="7" actId="165"/>
          <ac:grpSpMkLst>
            <pc:docMk/>
            <pc:sldMk cId="3342073352" sldId="280"/>
            <ac:grpSpMk id="2" creationId="{A498C529-4096-48B9-9060-93ED8FDD5F17}"/>
          </ac:grpSpMkLst>
        </pc:grpChg>
        <pc:grpChg chg="add del mod">
          <ac:chgData name="변 인호" userId="af8d0b8f-74b3-420e-a591-c31018bb9111" providerId="ADAL" clId="{CA763B22-9215-446C-BEE6-912655BF5B42}" dt="2020-09-23T02:58:17.081" v="7" actId="165"/>
          <ac:grpSpMkLst>
            <pc:docMk/>
            <pc:sldMk cId="3342073352" sldId="280"/>
            <ac:grpSpMk id="5" creationId="{9FFDDF89-13EB-4675-AE32-43E8D78BB7FE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0" creationId="{815AD6BD-6894-480C-8809-9189D5D1016D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1" creationId="{B4C6CD5E-E2DA-48E8-9FBB-A5F8497E7F1B}"/>
          </ac:grpSpMkLst>
        </pc:grpChg>
        <pc:grpChg chg="add mod">
          <ac:chgData name="변 인호" userId="af8d0b8f-74b3-420e-a591-c31018bb9111" providerId="ADAL" clId="{CA763B22-9215-446C-BEE6-912655BF5B42}" dt="2020-09-23T03:32:44.145" v="337" actId="1036"/>
          <ac:grpSpMkLst>
            <pc:docMk/>
            <pc:sldMk cId="3342073352" sldId="280"/>
            <ac:grpSpMk id="12" creationId="{5E454D0E-8936-4A0C-8554-D09401BC7F5B}"/>
          </ac:grpSpMkLst>
        </pc:grpChg>
        <pc:cxnChg chg="add mod">
          <ac:chgData name="변 인호" userId="af8d0b8f-74b3-420e-a591-c31018bb9111" providerId="ADAL" clId="{CA763B22-9215-446C-BEE6-912655BF5B42}" dt="2020-09-23T03:29:22.027" v="334" actId="1037"/>
          <ac:cxnSpMkLst>
            <pc:docMk/>
            <pc:sldMk cId="3342073352" sldId="280"/>
            <ac:cxnSpMk id="15" creationId="{7DE5F6D1-656B-4064-9AE1-8511C979493E}"/>
          </ac:cxnSpMkLst>
        </pc:cxnChg>
      </pc:sldChg>
      <pc:sldChg chg="addSp delSp modSp">
        <pc:chgData name="변 인호" userId="af8d0b8f-74b3-420e-a591-c31018bb9111" providerId="ADAL" clId="{CA763B22-9215-446C-BEE6-912655BF5B42}" dt="2020-09-23T05:45:07.151" v="1979" actId="1038"/>
        <pc:sldMkLst>
          <pc:docMk/>
          <pc:sldMk cId="1629201714" sldId="281"/>
        </pc:sldMkLst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" creationId="{DD34FA1E-3B54-44A1-9BD2-408F3F701454}"/>
          </ac:spMkLst>
        </pc:spChg>
        <pc:spChg chg="del mod">
          <ac:chgData name="변 인호" userId="af8d0b8f-74b3-420e-a591-c31018bb9111" providerId="ADAL" clId="{CA763B22-9215-446C-BEE6-912655BF5B42}" dt="2020-09-23T03:53:08.361" v="897" actId="478"/>
          <ac:spMkLst>
            <pc:docMk/>
            <pc:sldMk cId="1629201714" sldId="281"/>
            <ac:spMk id="52" creationId="{FA948E68-B825-478F-B81A-EC5DE9308F6A}"/>
          </ac:spMkLst>
        </pc:spChg>
        <pc:spChg chg="del mod">
          <ac:chgData name="변 인호" userId="af8d0b8f-74b3-420e-a591-c31018bb9111" providerId="ADAL" clId="{CA763B22-9215-446C-BEE6-912655BF5B42}" dt="2020-09-23T03:53:08.361" v="897" actId="478"/>
          <ac:spMkLst>
            <pc:docMk/>
            <pc:sldMk cId="1629201714" sldId="281"/>
            <ac:spMk id="55" creationId="{23737143-19FB-440B-A204-0EBE6C8B9B5D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67" creationId="{20BF3C4C-C61C-4E67-ABE5-844DF751AA7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69" creationId="{FFDCFF12-1C14-4A28-8D39-9BBC721DDB36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83" creationId="{201C392A-98DA-4DAD-B05F-BA4688ED51A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84" creationId="{D7F97AED-8126-46E0-B50A-30681F61CCE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90" creationId="{DA55D4CF-7885-4476-8905-2A6A2EB16C1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0" creationId="{28E2C9A6-2545-49DF-A11D-9C9893C1F7F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1" creationId="{7B445690-65B5-487F-A046-B91A74BD6B2B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2" creationId="{7F54D32F-44BD-40CB-A32F-6513BE59074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3" creationId="{F7A545D6-0A67-43E4-945B-07FD3067C5E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4" creationId="{3EADE720-1EE8-4CB8-B6DC-7DC6F90E1510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5" creationId="{A45061F3-7F9F-4095-89A8-93BC0B6338D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6" creationId="{5EC9FC3A-9C56-4882-9153-D84103A080B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7" creationId="{07027D9E-9E28-4FC7-AC33-2DE6CB24F2D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8" creationId="{A059263E-52BA-453C-A4A7-73D32BCF00E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09" creationId="{739264BE-D422-45F4-B485-533D5C8B4D0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0" creationId="{807562A8-F77F-4E5E-B274-FE2978BA992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1" creationId="{47553710-DCF2-4FBE-A4AF-2A135E491946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2" creationId="{E42DAD6E-C5A9-4BDF-8AE6-F810ED35AC9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3" creationId="{88E75571-F50B-4478-9B27-8A30C7C7EDE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4" creationId="{2022E756-05D4-4F9C-9B6D-FB756AAC83E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5" creationId="{EA070172-69F9-45C3-89FD-0B85FA4CA4B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6" creationId="{3A4F7155-0DDE-414B-A112-A89C58D5833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7" creationId="{1BCF25E6-BBD9-4D6E-AC35-318B8C38244A}"/>
          </ac:spMkLst>
        </pc:spChg>
        <pc:spChg chg="mod">
          <ac:chgData name="변 인호" userId="af8d0b8f-74b3-420e-a591-c31018bb9111" providerId="ADAL" clId="{CA763B22-9215-446C-BEE6-912655BF5B42}" dt="2020-09-23T03:57:32.968" v="1014" actId="164"/>
          <ac:spMkLst>
            <pc:docMk/>
            <pc:sldMk cId="1629201714" sldId="281"/>
            <ac:spMk id="118" creationId="{0CC25B1F-60D0-4368-B1B9-8C80BF208CC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19" creationId="{43B4A5A9-D687-4059-B32A-6C6E39FCBA2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0" creationId="{8C91A81A-999B-413E-B8CC-C7E263BF4E0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1" creationId="{E05ED6FB-F3DE-44C8-B1BB-AE73B04B6283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2" creationId="{E1764977-4061-49D4-8AD6-C526581A7DA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24" creationId="{5B1067AB-5000-4D0E-8F19-07D1CF68951B}"/>
          </ac:spMkLst>
        </pc:spChg>
        <pc:spChg chg="add mod">
          <ac:chgData name="변 인호" userId="af8d0b8f-74b3-420e-a591-c31018bb9111" providerId="ADAL" clId="{CA763B22-9215-446C-BEE6-912655BF5B42}" dt="2020-09-23T03:53:28.875" v="947" actId="1037"/>
          <ac:spMkLst>
            <pc:docMk/>
            <pc:sldMk cId="1629201714" sldId="281"/>
            <ac:spMk id="136" creationId="{D2CADBBA-4BC4-4ED4-9BAE-9C92618BCF40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47" creationId="{D65C3E81-6502-43EF-BF50-B093C1BBB287}"/>
          </ac:spMkLst>
        </pc:spChg>
        <pc:spChg chg="add mod">
          <ac:chgData name="변 인호" userId="af8d0b8f-74b3-420e-a591-c31018bb9111" providerId="ADAL" clId="{CA763B22-9215-446C-BEE6-912655BF5B42}" dt="2020-09-23T03:53:28.875" v="947" actId="1037"/>
          <ac:spMkLst>
            <pc:docMk/>
            <pc:sldMk cId="1629201714" sldId="281"/>
            <ac:spMk id="148" creationId="{B9A1B03E-BB43-4AF9-AFD1-40E64B0280C4}"/>
          </ac:spMkLst>
        </pc:spChg>
        <pc:spChg chg="add mod">
          <ac:chgData name="변 인호" userId="af8d0b8f-74b3-420e-a591-c31018bb9111" providerId="ADAL" clId="{CA763B22-9215-446C-BEE6-912655BF5B42}" dt="2020-09-23T05:35:46.048" v="1729" actId="1076"/>
          <ac:spMkLst>
            <pc:docMk/>
            <pc:sldMk cId="1629201714" sldId="281"/>
            <ac:spMk id="149" creationId="{F015336C-C582-4F06-A107-94F30844487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0" creationId="{ED6E380F-EAB8-41EC-AD92-307AE3A88DFE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1" creationId="{89594EFA-7F90-458A-AD38-EE57AFFF6DB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2" creationId="{E01A0A60-C6C4-4B8C-9C43-F7FCAE163B7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3" creationId="{301266B2-B461-4510-AEED-945B8C84D75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4" creationId="{2A531ED4-ADD6-455F-A4A6-55C799B146AA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5" creationId="{FB206C01-567A-4CE5-97D6-BD6925C2681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6" creationId="{6CBCC38F-BB00-4B3B-872B-358A7A6D244A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7" creationId="{72FAE7DB-D16C-4036-B4D2-8AE56D91BCD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8" creationId="{CBE9BF1B-F9E6-4E5F-A4C8-88C31CAF66DD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59" creationId="{478E5589-58C9-4277-BCDF-CAD3A6F2871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0" creationId="{A9F8B52F-7DC0-44B1-A66D-07F9465916C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1" creationId="{4C6A3AA7-933C-4043-857A-548EB17C0165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66" creationId="{6DD98F35-4A7B-4FAD-A2D6-DE4BB93A19C8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1" creationId="{423CE2BA-8848-4850-AEE0-42F12BAC760B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2" creationId="{65464A76-D2C8-4BF3-A674-539AE81F9F51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3" creationId="{FACE8A73-7E9C-4ADE-BF22-6D018F456961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4" creationId="{6010BA94-FE29-4AC6-9959-C66CAD94636E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5" creationId="{6A63BCC2-83A1-4E5B-A1AA-734C600E0EDC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6" creationId="{51A75DFE-57A0-4D46-838D-389736FA9E5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7" creationId="{90C72D84-B88A-4586-BF1E-166EF00CE324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8" creationId="{89DFD6C6-69F6-47E4-B9DB-43E9FA444309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79" creationId="{3CD6D32E-AD16-4017-9817-82998AB27D6F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80" creationId="{CE5D7336-F096-4C65-BC4B-4569A0EF4EC4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81" creationId="{0C511A22-ECE2-4759-840C-85637081C5C2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0" creationId="{EB56EEBF-B300-404E-8629-1AE1A75C7215}"/>
          </ac:spMkLst>
        </pc:spChg>
        <pc:spChg chg="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1" creationId="{B4B0DD5F-8C43-45C5-B6D8-942FF63D8AAB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2" creationId="{66843EE4-CB4E-4CD4-9E4B-A7C10F09A4BF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193" creationId="{C9D3049D-F019-4046-BFE5-6D50ACD69EFA}"/>
          </ac:spMkLst>
        </pc:spChg>
        <pc:spChg chg="mod">
          <ac:chgData name="변 인호" userId="af8d0b8f-74b3-420e-a591-c31018bb9111" providerId="ADAL" clId="{CA763B22-9215-446C-BEE6-912655BF5B42}" dt="2020-09-23T03:45:35.190" v="796" actId="207"/>
          <ac:spMkLst>
            <pc:docMk/>
            <pc:sldMk cId="1629201714" sldId="281"/>
            <ac:spMk id="197" creationId="{9D90B7A4-6067-4830-924B-C5472B54A6DE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1" creationId="{CE55DC91-A025-408B-B80E-331AB0E3D743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2" creationId="{8C16E10C-D828-4F8D-95EF-8272557C34CA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03" creationId="{BC8A582B-F775-469A-9DEC-2A979A44FE82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4" creationId="{556791D1-0E8D-4FC8-9C46-62949C575824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5" creationId="{EC6212C3-53B2-49D0-BD39-ED304AACEC72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6" creationId="{797EAAF4-AFDA-47B2-86AC-26A6588231F1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07" creationId="{43EF6DF3-4A8A-4186-B29E-848E19DAC277}"/>
          </ac:spMkLst>
        </pc:spChg>
        <pc:spChg chg="add del">
          <ac:chgData name="변 인호" userId="af8d0b8f-74b3-420e-a591-c31018bb9111" providerId="ADAL" clId="{CA763B22-9215-446C-BEE6-912655BF5B42}" dt="2020-09-23T03:57:06.009" v="1008"/>
          <ac:spMkLst>
            <pc:docMk/>
            <pc:sldMk cId="1629201714" sldId="281"/>
            <ac:spMk id="208" creationId="{1C711370-5B47-4362-98E9-8B26015D2049}"/>
          </ac:spMkLst>
        </pc:spChg>
        <pc:spChg chg="add del">
          <ac:chgData name="변 인호" userId="af8d0b8f-74b3-420e-a591-c31018bb9111" providerId="ADAL" clId="{CA763B22-9215-446C-BEE6-912655BF5B42}" dt="2020-09-23T03:57:06.009" v="1008"/>
          <ac:spMkLst>
            <pc:docMk/>
            <pc:sldMk cId="1629201714" sldId="281"/>
            <ac:spMk id="209" creationId="{4FD188B8-5FAC-4752-A2E8-BD58820DBF0A}"/>
          </ac:spMkLst>
        </pc:spChg>
        <pc:spChg chg="add mod">
          <ac:chgData name="변 인호" userId="af8d0b8f-74b3-420e-a591-c31018bb9111" providerId="ADAL" clId="{CA763B22-9215-446C-BEE6-912655BF5B42}" dt="2020-09-23T05:20:04.379" v="1437" actId="1035"/>
          <ac:spMkLst>
            <pc:docMk/>
            <pc:sldMk cId="1629201714" sldId="281"/>
            <ac:spMk id="210" creationId="{876CEDC3-5A3C-443B-B356-E0FCCDB71B3F}"/>
          </ac:spMkLst>
        </pc:spChg>
        <pc:spChg chg="add del mod">
          <ac:chgData name="변 인호" userId="af8d0b8f-74b3-420e-a591-c31018bb9111" providerId="ADAL" clId="{CA763B22-9215-446C-BEE6-912655BF5B42}" dt="2020-09-23T05:42:43.140" v="1887" actId="478"/>
          <ac:spMkLst>
            <pc:docMk/>
            <pc:sldMk cId="1629201714" sldId="281"/>
            <ac:spMk id="211" creationId="{5DB6C239-88CC-417C-A32C-EB047CDCABF6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2" creationId="{F6D1D5A6-D056-4219-AE59-F84335273EC3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3" creationId="{1FC99A3A-EC55-4707-9814-A6CC2645700D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14" creationId="{5497F900-77EE-45D3-BE06-64A31E1705DE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5" creationId="{0E15E924-7810-4310-AB5B-D25B19EED817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6" creationId="{C9214D80-AE26-4813-86D1-6A454C5D192C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7" creationId="{9F71C91F-4C21-468D-A1C8-702CC3099FDF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8" creationId="{D43F9B0D-7099-4E3D-923A-5DF068625675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19" creationId="{C6E4842D-975C-44CE-9E73-408C7A217930}"/>
          </ac:spMkLst>
        </pc:spChg>
        <pc:spChg chg="add mod">
          <ac:chgData name="변 인호" userId="af8d0b8f-74b3-420e-a591-c31018bb9111" providerId="ADAL" clId="{CA763B22-9215-446C-BEE6-912655BF5B42}" dt="2020-09-23T05:33:28.485" v="1589" actId="1036"/>
          <ac:spMkLst>
            <pc:docMk/>
            <pc:sldMk cId="1629201714" sldId="281"/>
            <ac:spMk id="220" creationId="{38A25351-33ED-4CCC-9ABE-3686240FB9D2}"/>
          </ac:spMkLst>
        </pc:spChg>
        <pc:spChg chg="add del mod">
          <ac:chgData name="변 인호" userId="af8d0b8f-74b3-420e-a591-c31018bb9111" providerId="ADAL" clId="{CA763B22-9215-446C-BEE6-912655BF5B42}" dt="2020-09-23T05:31:25.663" v="1561" actId="478"/>
          <ac:spMkLst>
            <pc:docMk/>
            <pc:sldMk cId="1629201714" sldId="281"/>
            <ac:spMk id="224" creationId="{019766EA-DC7A-42D7-B180-8EC25D5F344A}"/>
          </ac:spMkLst>
        </pc:spChg>
        <pc:spChg chg="mod">
          <ac:chgData name="변 인호" userId="af8d0b8f-74b3-420e-a591-c31018bb9111" providerId="ADAL" clId="{CA763B22-9215-446C-BEE6-912655BF5B42}" dt="2020-09-23T05:32:04.855" v="1571" actId="207"/>
          <ac:spMkLst>
            <pc:docMk/>
            <pc:sldMk cId="1629201714" sldId="281"/>
            <ac:spMk id="227" creationId="{D2B29D13-B90A-415B-AFBF-6D1298120B0F}"/>
          </ac:spMkLst>
        </pc:spChg>
        <pc:spChg chg="add mod">
          <ac:chgData name="변 인호" userId="af8d0b8f-74b3-420e-a591-c31018bb9111" providerId="ADAL" clId="{CA763B22-9215-446C-BEE6-912655BF5B42}" dt="2020-09-23T05:36:13.490" v="1747" actId="1037"/>
          <ac:spMkLst>
            <pc:docMk/>
            <pc:sldMk cId="1629201714" sldId="281"/>
            <ac:spMk id="228" creationId="{7580A955-D036-4AED-A101-CAA1D5103EE5}"/>
          </ac:spMkLst>
        </pc:spChg>
        <pc:spChg chg="add mod">
          <ac:chgData name="변 인호" userId="af8d0b8f-74b3-420e-a591-c31018bb9111" providerId="ADAL" clId="{CA763B22-9215-446C-BEE6-912655BF5B42}" dt="2020-09-23T05:36:13.490" v="1747" actId="1037"/>
          <ac:spMkLst>
            <pc:docMk/>
            <pc:sldMk cId="1629201714" sldId="281"/>
            <ac:spMk id="232" creationId="{C7E6AE19-80C6-41F4-828D-275BC36403F6}"/>
          </ac:spMkLst>
        </pc:spChg>
        <pc:spChg chg="add del mod">
          <ac:chgData name="변 인호" userId="af8d0b8f-74b3-420e-a591-c31018bb9111" providerId="ADAL" clId="{CA763B22-9215-446C-BEE6-912655BF5B42}" dt="2020-09-23T05:34:28.901" v="1639" actId="478"/>
          <ac:spMkLst>
            <pc:docMk/>
            <pc:sldMk cId="1629201714" sldId="281"/>
            <ac:spMk id="233" creationId="{DA8B31DD-2D6E-46D9-A9DC-B4452A070549}"/>
          </ac:spMkLst>
        </pc:spChg>
        <pc:spChg chg="add mod">
          <ac:chgData name="변 인호" userId="af8d0b8f-74b3-420e-a591-c31018bb9111" providerId="ADAL" clId="{CA763B22-9215-446C-BEE6-912655BF5B42}" dt="2020-09-23T05:35:28.679" v="1727" actId="20577"/>
          <ac:spMkLst>
            <pc:docMk/>
            <pc:sldMk cId="1629201714" sldId="281"/>
            <ac:spMk id="234" creationId="{E0EF64B7-ECC4-4CC4-8BAE-70C7EB5FE59E}"/>
          </ac:spMkLst>
        </pc:spChg>
        <pc:spChg chg="add mod">
          <ac:chgData name="변 인호" userId="af8d0b8f-74b3-420e-a591-c31018bb9111" providerId="ADAL" clId="{CA763B22-9215-446C-BEE6-912655BF5B42}" dt="2020-09-23T05:38:45.905" v="1787" actId="1037"/>
          <ac:spMkLst>
            <pc:docMk/>
            <pc:sldMk cId="1629201714" sldId="281"/>
            <ac:spMk id="235" creationId="{D5B128BB-71E9-4B0B-B1D8-EECF75F673C3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6" creationId="{82222C19-453A-4B4A-97E2-710717949B17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7" creationId="{2C27913E-912B-4BA2-8422-FB5426D17B50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8" creationId="{514C5104-546C-4AF9-AA43-A2D06784BDA5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39" creationId="{12CC9F2C-B691-4742-A3BB-DF025D9D2D76}"/>
          </ac:spMkLst>
        </pc:spChg>
        <pc:spChg chg="add mod">
          <ac:chgData name="변 인호" userId="af8d0b8f-74b3-420e-a591-c31018bb9111" providerId="ADAL" clId="{CA763B22-9215-446C-BEE6-912655BF5B42}" dt="2020-09-23T05:45:07.151" v="1979" actId="1038"/>
          <ac:spMkLst>
            <pc:docMk/>
            <pc:sldMk cId="1629201714" sldId="281"/>
            <ac:spMk id="240" creationId="{CEDCD06C-559D-4C5A-AED6-2C7FFD100496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1" creationId="{7526D95D-2D85-43C3-B5E9-258E2EE37384}"/>
          </ac:spMkLst>
        </pc:spChg>
        <pc:spChg chg="add del mod">
          <ac:chgData name="변 인호" userId="af8d0b8f-74b3-420e-a591-c31018bb9111" providerId="ADAL" clId="{CA763B22-9215-446C-BEE6-912655BF5B42}" dt="2020-09-23T05:42:16.181" v="1879" actId="478"/>
          <ac:spMkLst>
            <pc:docMk/>
            <pc:sldMk cId="1629201714" sldId="281"/>
            <ac:spMk id="242" creationId="{3F4206A9-65CD-4A1D-A61C-2B8A410D51A0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3" creationId="{CB23BCE3-17C2-421D-804D-B5459A24302C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4" creationId="{BDDDC197-1B20-4BDD-A892-1B5881C8E4F1}"/>
          </ac:spMkLst>
        </pc:spChg>
        <pc:spChg chg="add mod">
          <ac:chgData name="변 인호" userId="af8d0b8f-74b3-420e-a591-c31018bb9111" providerId="ADAL" clId="{CA763B22-9215-446C-BEE6-912655BF5B42}" dt="2020-09-23T05:45:01.077" v="1973" actId="1037"/>
          <ac:spMkLst>
            <pc:docMk/>
            <pc:sldMk cId="1629201714" sldId="281"/>
            <ac:spMk id="245" creationId="{050956B1-3BC8-4403-A7E8-D3926416FE03}"/>
          </ac:spMkLst>
        </pc:s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2" creationId="{C8B5703D-5AE7-4B29-B291-8E2FAC44710C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5" creationId="{08ECD25A-48B9-4C13-8120-471899F00B39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1" creationId="{29E4E898-51A8-4370-8F3D-2599C3C14140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84" creationId="{B12913BF-7C46-4E15-BD3B-67D011CC69D8}"/>
          </ac:grpSpMkLst>
        </pc:grpChg>
        <pc:grpChg chg="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87" creationId="{36B98DE6-E259-4E75-988D-E634B00B5DDA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95" creationId="{613CB5C5-30C1-4C04-A99D-701820508A19}"/>
          </ac:grpSpMkLst>
        </pc:grpChg>
        <pc:grpChg chg="add mod">
          <ac:chgData name="변 인호" userId="af8d0b8f-74b3-420e-a591-c31018bb9111" providerId="ADAL" clId="{CA763B22-9215-446C-BEE6-912655BF5B42}" dt="2020-09-23T05:33:28.485" v="1589" actId="1036"/>
          <ac:grpSpMkLst>
            <pc:docMk/>
            <pc:sldMk cId="1629201714" sldId="281"/>
            <ac:grpSpMk id="198" creationId="{E557E2C4-D0E5-45BE-B605-D2E64D06D741}"/>
          </ac:grpSpMkLst>
        </pc:grpChg>
        <pc:grpChg chg="add del mod">
          <ac:chgData name="변 인호" userId="af8d0b8f-74b3-420e-a591-c31018bb9111" providerId="ADAL" clId="{CA763B22-9215-446C-BEE6-912655BF5B42}" dt="2020-09-23T05:31:25.663" v="1561" actId="478"/>
          <ac:grpSpMkLst>
            <pc:docMk/>
            <pc:sldMk cId="1629201714" sldId="281"/>
            <ac:grpSpMk id="221" creationId="{3BF403A9-8D64-411C-80D9-EE4A77DB802D}"/>
          </ac:grpSpMkLst>
        </pc:grpChg>
        <pc:grpChg chg="add mod">
          <ac:chgData name="변 인호" userId="af8d0b8f-74b3-420e-a591-c31018bb9111" providerId="ADAL" clId="{CA763B22-9215-446C-BEE6-912655BF5B42}" dt="2020-09-23T05:36:13.490" v="1747" actId="1037"/>
          <ac:grpSpMkLst>
            <pc:docMk/>
            <pc:sldMk cId="1629201714" sldId="281"/>
            <ac:grpSpMk id="225" creationId="{FB926290-037C-42C8-84AC-8237FE59871F}"/>
          </ac:grpSpMkLst>
        </pc:grpChg>
        <pc:grpChg chg="add mod">
          <ac:chgData name="변 인호" userId="af8d0b8f-74b3-420e-a591-c31018bb9111" providerId="ADAL" clId="{CA763B22-9215-446C-BEE6-912655BF5B42}" dt="2020-09-23T05:36:13.490" v="1747" actId="1037"/>
          <ac:grpSpMkLst>
            <pc:docMk/>
            <pc:sldMk cId="1629201714" sldId="281"/>
            <ac:grpSpMk id="229" creationId="{47B02E54-F778-486D-8464-3FA95D5DA4CF}"/>
          </ac:grpSpMkLst>
        </pc:grp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8" creationId="{29A251E7-53CF-4791-B21F-29CC543BE9CE}"/>
          </ac:cxnSpMkLst>
        </pc:cxnChg>
        <pc:cxnChg chg="mod">
          <ac:chgData name="변 인호" userId="af8d0b8f-74b3-420e-a591-c31018bb9111" providerId="ADAL" clId="{CA763B22-9215-446C-BEE6-912655BF5B42}" dt="2020-09-23T05:29:18.384" v="1507" actId="1035"/>
          <ac:cxnSpMkLst>
            <pc:docMk/>
            <pc:sldMk cId="1629201714" sldId="281"/>
            <ac:cxnSpMk id="51" creationId="{4F35A1DE-EAD2-4220-B7A8-1EAA9A41D45D}"/>
          </ac:cxnSpMkLst>
        </pc:cxnChg>
        <pc:cxnChg chg="mod">
          <ac:chgData name="변 인호" userId="af8d0b8f-74b3-420e-a591-c31018bb9111" providerId="ADAL" clId="{CA763B22-9215-446C-BEE6-912655BF5B42}" dt="2020-09-23T03:52:30.285" v="896" actId="692"/>
          <ac:cxnSpMkLst>
            <pc:docMk/>
            <pc:sldMk cId="1629201714" sldId="281"/>
            <ac:cxnSpMk id="123" creationId="{4716B2B0-49A7-422B-871F-8CA2CF5A2A6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5" creationId="{AF51DE83-842B-4288-9E36-222288031CB6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6" creationId="{CC46295D-7A4C-4280-87D6-4BD6E3BC5DA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7" creationId="{FDFC7D72-2412-47DD-9E92-74B8B5D869E0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8" creationId="{35B8FEA9-4A24-4FC8-89FB-51A45838732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29" creationId="{4474890E-0EC5-4B77-8CE7-E5A468EBEBE2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0" creationId="{93AFF397-6993-4CB1-B8F2-B0291D635AA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1" creationId="{0DEC4F8D-92F9-4A37-A797-0BB681338A3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2" creationId="{60A9A50A-A8C4-494C-8A69-6D5977BBEC7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3" creationId="{5244C7DE-9674-4330-8959-0F90F617D23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4" creationId="{54D943C1-A04B-4926-B588-8194966B30C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5" creationId="{789862CB-40C4-47E6-854F-529A0E16556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7" creationId="{6718FEA7-2222-47CE-B8B7-91CCE82C6F35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8" creationId="{699D2D2D-5C6A-4F54-8E49-90CF533689B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39" creationId="{3186CE77-AD13-4BFE-AC4D-58A1092BB8DF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0" creationId="{037EFC3A-1A1A-4E10-948A-DDEF6D161D4B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1" creationId="{89E04D7B-72F2-4BC9-91D5-66F8364A0CB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2" creationId="{F6060B27-BFFF-4A62-9F4A-5FB188CFF3D6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3" creationId="{2D1F0A84-D373-439E-879B-E8B549380A5E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4" creationId="{F1FB7DD1-01EB-4A45-AEFB-3172EBF34B0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5" creationId="{3312A159-DD59-4B7C-9D3F-35CA1084911A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46" creationId="{D513E88B-BC87-4D1E-A067-7F6292F33CB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2" creationId="{ED9E5254-6ECC-4387-A408-CF5197E82557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3" creationId="{C3FB7428-3AB3-4AE4-9685-D0274C2E0F04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4" creationId="{DDC277EA-829F-4D22-8666-68EFA5D662DD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5" creationId="{CEFAF9F2-2613-4C4C-B19D-A6C96A2D32BC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7" creationId="{8A5B3E21-CC97-4555-8BBE-881830AD81D0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8" creationId="{93E5E911-3796-4D5B-9CEE-0613FF015A58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69" creationId="{91B6C4EF-883A-4B69-BBE1-691E18913DF3}"/>
          </ac:cxnSpMkLst>
        </pc:cxnChg>
        <pc:cxnChg chg="mod">
          <ac:chgData name="변 인호" userId="af8d0b8f-74b3-420e-a591-c31018bb9111" providerId="ADAL" clId="{CA763B22-9215-446C-BEE6-912655BF5B42}" dt="2020-09-23T03:31:13.065" v="335" actId="164"/>
          <ac:cxnSpMkLst>
            <pc:docMk/>
            <pc:sldMk cId="1629201714" sldId="281"/>
            <ac:cxnSpMk id="170" creationId="{F7000AD3-2A4C-497D-A821-24F0BFF44CE7}"/>
          </ac:cxnSpMkLst>
        </pc:cxnChg>
        <pc:cxnChg chg="add mod">
          <ac:chgData name="변 인호" userId="af8d0b8f-74b3-420e-a591-c31018bb9111" providerId="ADAL" clId="{CA763B22-9215-446C-BEE6-912655BF5B42}" dt="2020-09-23T05:33:28.485" v="1589" actId="1036"/>
          <ac:cxnSpMkLst>
            <pc:docMk/>
            <pc:sldMk cId="1629201714" sldId="281"/>
            <ac:cxnSpMk id="194" creationId="{6A28C9B1-208A-4D5C-8573-A47E6E4313D8}"/>
          </ac:cxnSpMkLst>
        </pc:cxnChg>
      </pc:sldChg>
      <pc:sldChg chg="delSp modSp add">
        <pc:chgData name="변 인호" userId="af8d0b8f-74b3-420e-a591-c31018bb9111" providerId="ADAL" clId="{CA763B22-9215-446C-BEE6-912655BF5B42}" dt="2020-09-23T06:00:46.680" v="2130" actId="20577"/>
        <pc:sldMkLst>
          <pc:docMk/>
          <pc:sldMk cId="922313862" sldId="282"/>
        </pc:sldMkLst>
        <pc:spChg chg="mod">
          <ac:chgData name="변 인호" userId="af8d0b8f-74b3-420e-a591-c31018bb9111" providerId="ADAL" clId="{CA763B22-9215-446C-BEE6-912655BF5B42}" dt="2020-09-23T05:54:18.756" v="2042" actId="1076"/>
          <ac:spMkLst>
            <pc:docMk/>
            <pc:sldMk cId="922313862" sldId="282"/>
            <ac:spMk id="4" creationId="{1812B761-0646-4919-955C-1C953ABCDE91}"/>
          </ac:spMkLst>
        </pc:spChg>
        <pc:spChg chg="mod">
          <ac:chgData name="변 인호" userId="af8d0b8f-74b3-420e-a591-c31018bb9111" providerId="ADAL" clId="{CA763B22-9215-446C-BEE6-912655BF5B42}" dt="2020-09-23T05:49:00.776" v="1983" actId="20577"/>
          <ac:spMkLst>
            <pc:docMk/>
            <pc:sldMk cId="922313862" sldId="282"/>
            <ac:spMk id="6" creationId="{6257BB4D-EF4B-45E4-B530-728FE5DFB14F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67" creationId="{20BF3C4C-C61C-4E67-ABE5-844DF751AA79}"/>
          </ac:spMkLst>
        </pc:spChg>
        <pc:spChg chg="del mod">
          <ac:chgData name="변 인호" userId="af8d0b8f-74b3-420e-a591-c31018bb9111" providerId="ADAL" clId="{CA763B22-9215-446C-BEE6-912655BF5B42}" dt="2020-09-23T05:55:53.632" v="2103" actId="478"/>
          <ac:spMkLst>
            <pc:docMk/>
            <pc:sldMk cId="922313862" sldId="282"/>
            <ac:spMk id="69" creationId="{FFDCFF12-1C14-4A28-8D39-9BBC721DDB36}"/>
          </ac:spMkLst>
        </pc:spChg>
        <pc:spChg chg="mod">
          <ac:chgData name="변 인호" userId="af8d0b8f-74b3-420e-a591-c31018bb9111" providerId="ADAL" clId="{CA763B22-9215-446C-BEE6-912655BF5B42}" dt="2020-09-23T05:50:02.141" v="1990" actId="20577"/>
          <ac:spMkLst>
            <pc:docMk/>
            <pc:sldMk cId="922313862" sldId="282"/>
            <ac:spMk id="104" creationId="{3EADE720-1EE8-4CB8-B6DC-7DC6F90E1510}"/>
          </ac:spMkLst>
        </pc:spChg>
        <pc:spChg chg="mod">
          <ac:chgData name="변 인호" userId="af8d0b8f-74b3-420e-a591-c31018bb9111" providerId="ADAL" clId="{CA763B22-9215-446C-BEE6-912655BF5B42}" dt="2020-09-23T05:50:23.857" v="1995" actId="20577"/>
          <ac:spMkLst>
            <pc:docMk/>
            <pc:sldMk cId="922313862" sldId="282"/>
            <ac:spMk id="106" creationId="{5EC9FC3A-9C56-4882-9153-D84103A080BF}"/>
          </ac:spMkLst>
        </pc:spChg>
        <pc:spChg chg="mod">
          <ac:chgData name="변 인호" userId="af8d0b8f-74b3-420e-a591-c31018bb9111" providerId="ADAL" clId="{CA763B22-9215-446C-BEE6-912655BF5B42}" dt="2020-09-23T05:50:32.317" v="1998" actId="20577"/>
          <ac:spMkLst>
            <pc:docMk/>
            <pc:sldMk cId="922313862" sldId="282"/>
            <ac:spMk id="108" creationId="{A059263E-52BA-453C-A4A7-73D32BCF00E9}"/>
          </ac:spMkLst>
        </pc:spChg>
        <pc:spChg chg="mod">
          <ac:chgData name="변 인호" userId="af8d0b8f-74b3-420e-a591-c31018bb9111" providerId="ADAL" clId="{CA763B22-9215-446C-BEE6-912655BF5B42}" dt="2020-09-23T05:49:40.192" v="1987" actId="20577"/>
          <ac:spMkLst>
            <pc:docMk/>
            <pc:sldMk cId="922313862" sldId="282"/>
            <ac:spMk id="112" creationId="{E42DAD6E-C5A9-4BDF-8AE6-F810ED35AC98}"/>
          </ac:spMkLst>
        </pc:spChg>
        <pc:spChg chg="mod">
          <ac:chgData name="변 인호" userId="af8d0b8f-74b3-420e-a591-c31018bb9111" providerId="ADAL" clId="{CA763B22-9215-446C-BEE6-912655BF5B42}" dt="2020-09-23T05:49:46.036" v="1989" actId="20577"/>
          <ac:spMkLst>
            <pc:docMk/>
            <pc:sldMk cId="922313862" sldId="282"/>
            <ac:spMk id="113" creationId="{88E75571-F50B-4478-9B27-8A30C7C7EDE5}"/>
          </ac:spMkLst>
        </pc:spChg>
        <pc:spChg chg="mod">
          <ac:chgData name="변 인호" userId="af8d0b8f-74b3-420e-a591-c31018bb9111" providerId="ADAL" clId="{CA763B22-9215-446C-BEE6-912655BF5B42}" dt="2020-09-23T05:50:39.097" v="2000" actId="20577"/>
          <ac:spMkLst>
            <pc:docMk/>
            <pc:sldMk cId="922313862" sldId="282"/>
            <ac:spMk id="114" creationId="{2022E756-05D4-4F9C-9B6D-FB756AAC83EC}"/>
          </ac:spMkLst>
        </pc:spChg>
        <pc:spChg chg="mod">
          <ac:chgData name="변 인호" userId="af8d0b8f-74b3-420e-a591-c31018bb9111" providerId="ADAL" clId="{CA763B22-9215-446C-BEE6-912655BF5B42}" dt="2020-09-23T06:00:46.680" v="2130" actId="20577"/>
          <ac:spMkLst>
            <pc:docMk/>
            <pc:sldMk cId="922313862" sldId="282"/>
            <ac:spMk id="116" creationId="{3A4F7155-0DDE-414B-A112-A89C58D5833C}"/>
          </ac:spMkLst>
        </pc:spChg>
        <pc:spChg chg="mod">
          <ac:chgData name="변 인호" userId="af8d0b8f-74b3-420e-a591-c31018bb9111" providerId="ADAL" clId="{CA763B22-9215-446C-BEE6-912655BF5B42}" dt="2020-09-23T05:51:05.442" v="2002" actId="20577"/>
          <ac:spMkLst>
            <pc:docMk/>
            <pc:sldMk cId="922313862" sldId="282"/>
            <ac:spMk id="119" creationId="{43B4A5A9-D687-4059-B32A-6C6E39FCBA2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47" creationId="{D65C3E81-6502-43EF-BF50-B093C1BBB287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0" creationId="{ED6E380F-EAB8-41EC-AD92-307AE3A88DFE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1" creationId="{89594EFA-7F90-458A-AD38-EE57AFFF6DB2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2" creationId="{E01A0A60-C6C4-4B8C-9C43-F7FCAE163B75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3" creationId="{301266B2-B461-4510-AEED-945B8C84D75C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4" creationId="{2A531ED4-ADD6-455F-A4A6-55C799B146A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6" creationId="{6CBCC38F-BB00-4B3B-872B-358A7A6D244A}"/>
          </ac:spMkLst>
        </pc:spChg>
        <pc:spChg chg="mod">
          <ac:chgData name="변 인호" userId="af8d0b8f-74b3-420e-a591-c31018bb9111" providerId="ADAL" clId="{CA763B22-9215-446C-BEE6-912655BF5B42}" dt="2020-09-23T05:56:25.971" v="2119" actId="408"/>
          <ac:spMkLst>
            <pc:docMk/>
            <pc:sldMk cId="922313862" sldId="282"/>
            <ac:spMk id="157" creationId="{72FAE7DB-D16C-4036-B4D2-8AE56D91BCD2}"/>
          </ac:spMkLst>
        </pc:spChg>
        <pc:spChg chg="del mod">
          <ac:chgData name="변 인호" userId="af8d0b8f-74b3-420e-a591-c31018bb9111" providerId="ADAL" clId="{CA763B22-9215-446C-BEE6-912655BF5B42}" dt="2020-09-23T05:55:53.632" v="2103" actId="478"/>
          <ac:spMkLst>
            <pc:docMk/>
            <pc:sldMk cId="922313862" sldId="282"/>
            <ac:spMk id="158" creationId="{CBE9BF1B-F9E6-4E5F-A4C8-88C31CAF66DD}"/>
          </ac:spMkLst>
        </pc:spChg>
        <pc:spChg chg="mod">
          <ac:chgData name="변 인호" userId="af8d0b8f-74b3-420e-a591-c31018bb9111" providerId="ADAL" clId="{CA763B22-9215-446C-BEE6-912655BF5B42}" dt="2020-09-23T06:00:31.135" v="2128" actId="20577"/>
          <ac:spMkLst>
            <pc:docMk/>
            <pc:sldMk cId="922313862" sldId="282"/>
            <ac:spMk id="159" creationId="{478E5589-58C9-4277-BCDF-CAD3A6F2871C}"/>
          </ac:spMkLst>
        </pc:spChg>
        <pc:spChg chg="mod">
          <ac:chgData name="변 인호" userId="af8d0b8f-74b3-420e-a591-c31018bb9111" providerId="ADAL" clId="{CA763B22-9215-446C-BEE6-912655BF5B42}" dt="2020-09-23T05:51:53.806" v="2015" actId="20577"/>
          <ac:spMkLst>
            <pc:docMk/>
            <pc:sldMk cId="922313862" sldId="282"/>
            <ac:spMk id="160" creationId="{A9F8B52F-7DC0-44B1-A66D-07F9465916C4}"/>
          </ac:spMkLst>
        </pc:spChg>
        <pc:spChg chg="mod">
          <ac:chgData name="변 인호" userId="af8d0b8f-74b3-420e-a591-c31018bb9111" providerId="ADAL" clId="{CA763B22-9215-446C-BEE6-912655BF5B42}" dt="2020-09-23T05:52:03.742" v="2018" actId="20577"/>
          <ac:spMkLst>
            <pc:docMk/>
            <pc:sldMk cId="922313862" sldId="282"/>
            <ac:spMk id="161" creationId="{4C6A3AA7-933C-4043-857A-548EB17C0165}"/>
          </ac:spMkLst>
        </pc:spChg>
        <pc:spChg chg="mod">
          <ac:chgData name="변 인호" userId="af8d0b8f-74b3-420e-a591-c31018bb9111" providerId="ADAL" clId="{CA763B22-9215-446C-BEE6-912655BF5B42}" dt="2020-09-23T05:57:16.776" v="2127" actId="6549"/>
          <ac:spMkLst>
            <pc:docMk/>
            <pc:sldMk cId="922313862" sldId="282"/>
            <ac:spMk id="205" creationId="{EC6212C3-53B2-49D0-BD39-ED304AACEC72}"/>
          </ac:spMkLst>
        </pc:spChg>
        <pc:spChg chg="del">
          <ac:chgData name="변 인호" userId="af8d0b8f-74b3-420e-a591-c31018bb9111" providerId="ADAL" clId="{CA763B22-9215-446C-BEE6-912655BF5B42}" dt="2020-09-23T05:52:56.349" v="2022" actId="478"/>
          <ac:spMkLst>
            <pc:docMk/>
            <pc:sldMk cId="922313862" sldId="282"/>
            <ac:spMk id="206" creationId="{797EAAF4-AFDA-47B2-86AC-26A6588231F1}"/>
          </ac:spMkLst>
        </pc:spChg>
        <pc:spChg chg="del">
          <ac:chgData name="변 인호" userId="af8d0b8f-74b3-420e-a591-c31018bb9111" providerId="ADAL" clId="{CA763B22-9215-446C-BEE6-912655BF5B42}" dt="2020-09-23T05:52:56.349" v="2022" actId="478"/>
          <ac:spMkLst>
            <pc:docMk/>
            <pc:sldMk cId="922313862" sldId="282"/>
            <ac:spMk id="207" creationId="{43EF6DF3-4A8A-4186-B29E-848E19DAC277}"/>
          </ac:spMkLst>
        </pc:spChg>
        <pc:spChg chg="mod">
          <ac:chgData name="변 인호" userId="af8d0b8f-74b3-420e-a591-c31018bb9111" providerId="ADAL" clId="{CA763B22-9215-446C-BEE6-912655BF5B42}" dt="2020-09-23T05:49:12.882" v="1984" actId="207"/>
          <ac:spMkLst>
            <pc:docMk/>
            <pc:sldMk cId="922313862" sldId="282"/>
            <ac:spMk id="227" creationId="{D2B29D13-B90A-415B-AFBF-6D1298120B0F}"/>
          </ac:spMkLst>
        </pc:spChg>
        <pc:spChg chg="mod">
          <ac:chgData name="변 인호" userId="af8d0b8f-74b3-420e-a591-c31018bb9111" providerId="ADAL" clId="{CA763B22-9215-446C-BEE6-912655BF5B42}" dt="2020-09-23T05:49:18.121" v="1985" actId="207"/>
          <ac:spMkLst>
            <pc:docMk/>
            <pc:sldMk cId="922313862" sldId="282"/>
            <ac:spMk id="231" creationId="{9046016D-BD8B-4F69-B796-AD7C765853D2}"/>
          </ac:spMkLst>
        </pc:spChg>
        <pc:spChg chg="mod">
          <ac:chgData name="변 인호" userId="af8d0b8f-74b3-420e-a591-c31018bb9111" providerId="ADAL" clId="{CA763B22-9215-446C-BEE6-912655BF5B42}" dt="2020-09-23T05:57:10.832" v="2123" actId="20577"/>
          <ac:spMkLst>
            <pc:docMk/>
            <pc:sldMk cId="922313862" sldId="282"/>
            <ac:spMk id="237" creationId="{2C27913E-912B-4BA2-8422-FB5426D17B50}"/>
          </ac:spMkLst>
        </pc:spChg>
        <pc:spChg chg="del">
          <ac:chgData name="변 인호" userId="af8d0b8f-74b3-420e-a591-c31018bb9111" providerId="ADAL" clId="{CA763B22-9215-446C-BEE6-912655BF5B42}" dt="2020-09-23T05:52:53.091" v="2021" actId="478"/>
          <ac:spMkLst>
            <pc:docMk/>
            <pc:sldMk cId="922313862" sldId="282"/>
            <ac:spMk id="238" creationId="{514C5104-546C-4AF9-AA43-A2D06784BDA5}"/>
          </ac:spMkLst>
        </pc:spChg>
        <pc:spChg chg="del">
          <ac:chgData name="변 인호" userId="af8d0b8f-74b3-420e-a591-c31018bb9111" providerId="ADAL" clId="{CA763B22-9215-446C-BEE6-912655BF5B42}" dt="2020-09-23T05:52:53.091" v="2021" actId="478"/>
          <ac:spMkLst>
            <pc:docMk/>
            <pc:sldMk cId="922313862" sldId="282"/>
            <ac:spMk id="239" creationId="{12CC9F2C-B691-4742-A3BB-DF025D9D2D76}"/>
          </ac:spMkLst>
        </pc:spChg>
        <pc:grpChg chg="del">
          <ac:chgData name="변 인호" userId="af8d0b8f-74b3-420e-a591-c31018bb9111" providerId="ADAL" clId="{CA763B22-9215-446C-BEE6-912655BF5B42}" dt="2020-09-23T05:53:09.614" v="2023" actId="165"/>
          <ac:grpSpMkLst>
            <pc:docMk/>
            <pc:sldMk cId="922313862" sldId="282"/>
            <ac:grpSpMk id="2" creationId="{C8B5703D-5AE7-4B29-B291-8E2FAC44710C}"/>
          </ac:grpSpMkLst>
        </pc:grpChg>
        <pc:cxnChg chg="mod topLvl">
          <ac:chgData name="변 인호" userId="af8d0b8f-74b3-420e-a591-c31018bb9111" providerId="ADAL" clId="{CA763B22-9215-446C-BEE6-912655BF5B42}" dt="2020-09-23T05:55:08.165" v="2083" actId="14100"/>
          <ac:cxnSpMkLst>
            <pc:docMk/>
            <pc:sldMk cId="922313862" sldId="282"/>
            <ac:cxnSpMk id="8" creationId="{29A251E7-53CF-4791-B21F-29CC543BE9CE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51" creationId="{4F35A1DE-EAD2-4220-B7A8-1EAA9A41D45D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23" creationId="{4716B2B0-49A7-422B-871F-8CA2CF5A2A62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25" creationId="{AF51DE83-842B-4288-9E36-222288031CB6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6" creationId="{CC46295D-7A4C-4280-87D6-4BD6E3BC5DA2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7" creationId="{FDFC7D72-2412-47DD-9E92-74B8B5D869E0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8" creationId="{35B8FEA9-4A24-4FC8-89FB-51A45838732C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29" creationId="{4474890E-0EC5-4B77-8CE7-E5A468EBEBE2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0" creationId="{93AFF397-6993-4CB1-B8F2-B0291D635AAC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1" creationId="{0DEC4F8D-92F9-4A37-A797-0BB681338A34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2" creationId="{60A9A50A-A8C4-494C-8A69-6D5977BBEC7A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3" creationId="{5244C7DE-9674-4330-8959-0F90F617D238}"/>
          </ac:cxnSpMkLst>
        </pc:cxnChg>
        <pc:cxnChg chg="del mod topLvl">
          <ac:chgData name="변 인호" userId="af8d0b8f-74b3-420e-a591-c31018bb9111" providerId="ADAL" clId="{CA763B22-9215-446C-BEE6-912655BF5B42}" dt="2020-09-23T05:56:03.517" v="2105" actId="478"/>
          <ac:cxnSpMkLst>
            <pc:docMk/>
            <pc:sldMk cId="922313862" sldId="282"/>
            <ac:cxnSpMk id="134" creationId="{54D943C1-A04B-4926-B588-8194966B30C3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35" creationId="{789862CB-40C4-47E6-854F-529A0E165563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7" creationId="{6718FEA7-2222-47CE-B8B7-91CCE82C6F35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8" creationId="{699D2D2D-5C6A-4F54-8E49-90CF533689B3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39" creationId="{3186CE77-AD13-4BFE-AC4D-58A1092BB8DF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0" creationId="{037EFC3A-1A1A-4E10-948A-DDEF6D161D4B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1" creationId="{89E04D7B-72F2-4BC9-91D5-66F8364A0CB4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2" creationId="{F6060B27-BFFF-4A62-9F4A-5FB188CFF3D6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3" creationId="{2D1F0A84-D373-439E-879B-E8B549380A5E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44" creationId="{F1FB7DD1-01EB-4A45-AEFB-3172EBF34B0A}"/>
          </ac:cxnSpMkLst>
        </pc:cxnChg>
        <pc:cxnChg chg="del mod topLvl">
          <ac:chgData name="변 인호" userId="af8d0b8f-74b3-420e-a591-c31018bb9111" providerId="ADAL" clId="{CA763B22-9215-446C-BEE6-912655BF5B42}" dt="2020-09-23T05:56:00.513" v="2104" actId="478"/>
          <ac:cxnSpMkLst>
            <pc:docMk/>
            <pc:sldMk cId="922313862" sldId="282"/>
            <ac:cxnSpMk id="145" creationId="{3312A159-DD59-4B7C-9D3F-35CA1084911A}"/>
          </ac:cxnSpMkLst>
        </pc:cxnChg>
        <pc:cxnChg chg="mod topLvl">
          <ac:chgData name="변 인호" userId="af8d0b8f-74b3-420e-a591-c31018bb9111" providerId="ADAL" clId="{CA763B22-9215-446C-BEE6-912655BF5B42}" dt="2020-09-23T05:56:48.097" v="2120" actId="408"/>
          <ac:cxnSpMkLst>
            <pc:docMk/>
            <pc:sldMk cId="922313862" sldId="282"/>
            <ac:cxnSpMk id="146" creationId="{D513E88B-BC87-4D1E-A067-7F6292F33CB8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2" creationId="{ED9E5254-6ECC-4387-A408-CF5197E82557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3" creationId="{C3FB7428-3AB3-4AE4-9685-D0274C2E0F04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4" creationId="{DDC277EA-829F-4D22-8666-68EFA5D662DD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5" creationId="{CEFAF9F2-2613-4C4C-B19D-A6C96A2D32BC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7" creationId="{8A5B3E21-CC97-4555-8BBE-881830AD81D0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8" creationId="{93E5E911-3796-4D5B-9CEE-0613FF015A58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69" creationId="{91B6C4EF-883A-4B69-BBE1-691E18913DF3}"/>
          </ac:cxnSpMkLst>
        </pc:cxnChg>
        <pc:cxnChg chg="mod topLvl">
          <ac:chgData name="변 인호" userId="af8d0b8f-74b3-420e-a591-c31018bb9111" providerId="ADAL" clId="{CA763B22-9215-446C-BEE6-912655BF5B42}" dt="2020-09-23T05:53:09.614" v="2023" actId="165"/>
          <ac:cxnSpMkLst>
            <pc:docMk/>
            <pc:sldMk cId="922313862" sldId="282"/>
            <ac:cxnSpMk id="170" creationId="{F7000AD3-2A4C-497D-A821-24F0BFF44CE7}"/>
          </ac:cxnSpMkLst>
        </pc:cxnChg>
      </pc:sldChg>
      <pc:sldChg chg="del">
        <pc:chgData name="변 인호" userId="af8d0b8f-74b3-420e-a591-c31018bb9111" providerId="ADAL" clId="{CA763B22-9215-446C-BEE6-912655BF5B42}" dt="2020-09-23T04:13:34.812" v="1342" actId="2696"/>
        <pc:sldMkLst>
          <pc:docMk/>
          <pc:sldMk cId="1154384921" sldId="282"/>
        </pc:sldMkLst>
      </pc:sldChg>
      <pc:sldChg chg="addSp delSp modSp add">
        <pc:chgData name="변 인호" userId="af8d0b8f-74b3-420e-a591-c31018bb9111" providerId="ADAL" clId="{CA763B22-9215-446C-BEE6-912655BF5B42}" dt="2020-09-23T06:18:59.772" v="2401" actId="1076"/>
        <pc:sldMkLst>
          <pc:docMk/>
          <pc:sldMk cId="2927130746" sldId="283"/>
        </pc:sldMkLst>
        <pc:spChg chg="mod">
          <ac:chgData name="변 인호" userId="af8d0b8f-74b3-420e-a591-c31018bb9111" providerId="ADAL" clId="{CA763B22-9215-446C-BEE6-912655BF5B42}" dt="2020-09-23T06:03:40.778" v="2146" actId="20577"/>
          <ac:spMkLst>
            <pc:docMk/>
            <pc:sldMk cId="2927130746" sldId="283"/>
            <ac:spMk id="6" creationId="{6257BB4D-EF4B-45E4-B530-728FE5DFB14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" creationId="{DD34FA1E-3B54-44A1-9BD2-408F3F70145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67" creationId="{20BF3C4C-C61C-4E67-ABE5-844DF751AA7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83" creationId="{201C392A-98DA-4DAD-B05F-BA4688ED51A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84" creationId="{D7F97AED-8126-46E0-B50A-30681F61CCE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90" creationId="{DA55D4CF-7885-4476-8905-2A6A2EB16C1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0" creationId="{28E2C9A6-2545-49DF-A11D-9C9893C1F7F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1" creationId="{7B445690-65B5-487F-A046-B91A74BD6B2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2" creationId="{7F54D32F-44BD-40CB-A32F-6513BE59074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3" creationId="{F7A545D6-0A67-43E4-945B-07FD3067C5E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4" creationId="{3EADE720-1EE8-4CB8-B6DC-7DC6F90E1510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5" creationId="{A45061F3-7F9F-4095-89A8-93BC0B6338D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6" creationId="{5EC9FC3A-9C56-4882-9153-D84103A080B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7" creationId="{07027D9E-9E28-4FC7-AC33-2DE6CB24F2D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8" creationId="{A059263E-52BA-453C-A4A7-73D32BCF00E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09" creationId="{739264BE-D422-45F4-B485-533D5C8B4D0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0" creationId="{807562A8-F77F-4E5E-B274-FE2978BA992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1" creationId="{47553710-DCF2-4FBE-A4AF-2A135E49194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2" creationId="{E42DAD6E-C5A9-4BDF-8AE6-F810ED35AC9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3" creationId="{88E75571-F50B-4478-9B27-8A30C7C7EDE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4" creationId="{2022E756-05D4-4F9C-9B6D-FB756AAC83E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5" creationId="{EA070172-69F9-45C3-89FD-0B85FA4CA4B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6" creationId="{3A4F7155-0DDE-414B-A112-A89C58D5833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7" creationId="{1BCF25E6-BBD9-4D6E-AC35-318B8C38244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19" creationId="{43B4A5A9-D687-4059-B32A-6C6E39FCBA2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0" creationId="{8C91A81A-999B-413E-B8CC-C7E263BF4E0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1" creationId="{E05ED6FB-F3DE-44C8-B1BB-AE73B04B628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2" creationId="{E1764977-4061-49D4-8AD6-C526581A7DA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24" creationId="{5B1067AB-5000-4D0E-8F19-07D1CF68951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36" creationId="{D2CADBBA-4BC4-4ED4-9BAE-9C92618BCF40}"/>
          </ac:spMkLst>
        </pc:spChg>
        <pc:spChg chg="add mod">
          <ac:chgData name="변 인호" userId="af8d0b8f-74b3-420e-a591-c31018bb9111" providerId="ADAL" clId="{CA763B22-9215-446C-BEE6-912655BF5B42}" dt="2020-09-23T06:05:24.860" v="2175" actId="20577"/>
          <ac:spMkLst>
            <pc:docMk/>
            <pc:sldMk cId="2927130746" sldId="283"/>
            <ac:spMk id="144" creationId="{314402C5-7857-45F1-8659-99CEAE62F23A}"/>
          </ac:spMkLst>
        </pc:spChg>
        <pc:spChg chg="add mod">
          <ac:chgData name="변 인호" userId="af8d0b8f-74b3-420e-a591-c31018bb9111" providerId="ADAL" clId="{CA763B22-9215-446C-BEE6-912655BF5B42}" dt="2020-09-23T06:08:22.058" v="2264" actId="1036"/>
          <ac:spMkLst>
            <pc:docMk/>
            <pc:sldMk cId="2927130746" sldId="283"/>
            <ac:spMk id="145" creationId="{62635FEC-2632-41DF-8280-99CDA5F6D68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7" creationId="{D65C3E81-6502-43EF-BF50-B093C1BBB28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8" creationId="{B9A1B03E-BB43-4AF9-AFD1-40E64B0280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49" creationId="{F015336C-C582-4F06-A107-94F30844487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0" creationId="{ED6E380F-EAB8-41EC-AD92-307AE3A88DF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1" creationId="{89594EFA-7F90-458A-AD38-EE57AFFF6DB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2" creationId="{E01A0A60-C6C4-4B8C-9C43-F7FCAE163B7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3" creationId="{301266B2-B461-4510-AEED-945B8C84D75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4" creationId="{2A531ED4-ADD6-455F-A4A6-55C799B146A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5" creationId="{FB206C01-567A-4CE5-97D6-BD6925C2681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6" creationId="{6CBCC38F-BB00-4B3B-872B-358A7A6D244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7" creationId="{72FAE7DB-D16C-4036-B4D2-8AE56D91BCD2}"/>
          </ac:spMkLst>
        </pc:spChg>
        <pc:spChg chg="add mod">
          <ac:chgData name="변 인호" userId="af8d0b8f-74b3-420e-a591-c31018bb9111" providerId="ADAL" clId="{CA763B22-9215-446C-BEE6-912655BF5B42}" dt="2020-09-23T06:08:22.058" v="2264" actId="1036"/>
          <ac:spMkLst>
            <pc:docMk/>
            <pc:sldMk cId="2927130746" sldId="283"/>
            <ac:spMk id="158" creationId="{D27343B6-09C2-4865-B15E-11828BB274A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59" creationId="{478E5589-58C9-4277-BCDF-CAD3A6F2871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0" creationId="{A9F8B52F-7DC0-44B1-A66D-07F9465916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1" creationId="{4C6A3AA7-933C-4043-857A-548EB17C016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66" creationId="{6DD98F35-4A7B-4FAD-A2D6-DE4BB93A19C8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1" creationId="{423CE2BA-8848-4850-AEE0-42F12BAC760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2" creationId="{65464A76-D2C8-4BF3-A674-539AE81F9F5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3" creationId="{FACE8A73-7E9C-4ADE-BF22-6D018F45696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4" creationId="{6010BA94-FE29-4AC6-9959-C66CAD94636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5" creationId="{6A63BCC2-83A1-4E5B-A1AA-734C600E0ED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6" creationId="{51A75DFE-57A0-4D46-838D-389736FA9E5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7" creationId="{90C72D84-B88A-4586-BF1E-166EF00CE32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8" creationId="{89DFD6C6-69F6-47E4-B9DB-43E9FA444309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79" creationId="{3CD6D32E-AD16-4017-9817-82998AB27D6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80" creationId="{CE5D7336-F096-4C65-BC4B-4569A0EF4EC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81" creationId="{0C511A22-ECE2-4759-840C-85637081C5C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0" creationId="{EB56EEBF-B300-404E-8629-1AE1A75C721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1" creationId="{B4B0DD5F-8C43-45C5-B6D8-942FF63D8AA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2" creationId="{66843EE4-CB4E-4CD4-9E4B-A7C10F09A4B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193" creationId="{C9D3049D-F019-4046-BFE5-6D50ACD69EF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1" creationId="{CE55DC91-A025-408B-B80E-331AB0E3D74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2" creationId="{8C16E10C-D828-4F8D-95EF-8272557C34C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3" creationId="{BC8A582B-F775-469A-9DEC-2A979A44FE82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4" creationId="{556791D1-0E8D-4FC8-9C46-62949C575824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05" creationId="{EC6212C3-53B2-49D0-BD39-ED304AACEC72}"/>
          </ac:spMkLst>
        </pc:spChg>
        <pc:spChg chg="add mod">
          <ac:chgData name="변 인호" userId="af8d0b8f-74b3-420e-a591-c31018bb9111" providerId="ADAL" clId="{CA763B22-9215-446C-BEE6-912655BF5B42}" dt="2020-09-23T06:07:01.990" v="2232" actId="571"/>
          <ac:spMkLst>
            <pc:docMk/>
            <pc:sldMk cId="2927130746" sldId="283"/>
            <ac:spMk id="206" creationId="{67DF6122-7039-4D2D-A533-038A4FE7B90E}"/>
          </ac:spMkLst>
        </pc:spChg>
        <pc:spChg chg="add mod">
          <ac:chgData name="변 인호" userId="af8d0b8f-74b3-420e-a591-c31018bb9111" providerId="ADAL" clId="{CA763B22-9215-446C-BEE6-912655BF5B42}" dt="2020-09-23T06:07:01.990" v="2232" actId="571"/>
          <ac:spMkLst>
            <pc:docMk/>
            <pc:sldMk cId="2927130746" sldId="283"/>
            <ac:spMk id="207" creationId="{834A8D89-6DF9-4CB1-A02E-996F6FF6BBC1}"/>
          </ac:spMkLst>
        </pc:spChg>
        <pc:spChg chg="add mod">
          <ac:chgData name="변 인호" userId="af8d0b8f-74b3-420e-a591-c31018bb9111" providerId="ADAL" clId="{CA763B22-9215-446C-BEE6-912655BF5B42}" dt="2020-09-23T06:07:23.582" v="2253" actId="20577"/>
          <ac:spMkLst>
            <pc:docMk/>
            <pc:sldMk cId="2927130746" sldId="283"/>
            <ac:spMk id="208" creationId="{62CF9841-33CB-45C7-A653-1719E1228EE2}"/>
          </ac:spMkLst>
        </pc:spChg>
        <pc:spChg chg="add del mod">
          <ac:chgData name="변 인호" userId="af8d0b8f-74b3-420e-a591-c31018bb9111" providerId="ADAL" clId="{CA763B22-9215-446C-BEE6-912655BF5B42}" dt="2020-09-23T06:12:31.808" v="2283" actId="478"/>
          <ac:spMkLst>
            <pc:docMk/>
            <pc:sldMk cId="2927130746" sldId="283"/>
            <ac:spMk id="209" creationId="{97C08136-0186-4467-8926-5B9D45C4AB41}"/>
          </ac:spMkLst>
        </pc:spChg>
        <pc:spChg chg="add mod">
          <ac:chgData name="변 인호" userId="af8d0b8f-74b3-420e-a591-c31018bb9111" providerId="ADAL" clId="{CA763B22-9215-446C-BEE6-912655BF5B42}" dt="2020-09-23T06:12:18.455" v="2281" actId="164"/>
          <ac:spMkLst>
            <pc:docMk/>
            <pc:sldMk cId="2927130746" sldId="283"/>
            <ac:spMk id="211" creationId="{9746A3E4-8B66-43B0-A210-61E42EAAD18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2" creationId="{F6D1D5A6-D056-4219-AE59-F84335273EC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3" creationId="{1FC99A3A-EC55-4707-9814-A6CC2645700D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4" creationId="{5497F900-77EE-45D3-BE06-64A31E1705D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5" creationId="{0E15E924-7810-4310-AB5B-D25B19EED81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6" creationId="{C9214D80-AE26-4813-86D1-6A454C5D192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7" creationId="{9F71C91F-4C21-468D-A1C8-702CC3099FDF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8" creationId="{D43F9B0D-7099-4E3D-923A-5DF06862567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19" creationId="{C6E4842D-975C-44CE-9E73-408C7A217930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20" creationId="{38A25351-33ED-4CCC-9ABE-3686240FB9D2}"/>
          </ac:spMkLst>
        </pc:spChg>
        <pc:spChg chg="add del mod">
          <ac:chgData name="변 인호" userId="af8d0b8f-74b3-420e-a591-c31018bb9111" providerId="ADAL" clId="{CA763B22-9215-446C-BEE6-912655BF5B42}" dt="2020-09-23T06:12:21.026" v="2282" actId="478"/>
          <ac:spMkLst>
            <pc:docMk/>
            <pc:sldMk cId="2927130746" sldId="283"/>
            <ac:spMk id="221" creationId="{BECBCE9B-7952-4A1C-8A39-944FA3BA75BA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28" creationId="{7580A955-D036-4AED-A101-CAA1D5103EE5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2" creationId="{C7E6AE19-80C6-41F4-828D-275BC36403F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4" creationId="{E0EF64B7-ECC4-4CC4-8BAE-70C7EB5FE59E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5" creationId="{D5B128BB-71E9-4B0B-B1D8-EECF75F673C3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6" creationId="{82222C19-453A-4B4A-97E2-710717949B17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37" creationId="{2C27913E-912B-4BA2-8422-FB5426D17B50}"/>
          </ac:spMkLst>
        </pc:spChg>
        <pc:spChg chg="mod topLvl">
          <ac:chgData name="변 인호" userId="af8d0b8f-74b3-420e-a591-c31018bb9111" providerId="ADAL" clId="{CA763B22-9215-446C-BEE6-912655BF5B42}" dt="2020-09-23T06:15:01.739" v="2368" actId="164"/>
          <ac:spMkLst>
            <pc:docMk/>
            <pc:sldMk cId="2927130746" sldId="283"/>
            <ac:spMk id="238" creationId="{3ADD4230-741D-44C0-B8C1-0D727FAEC17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0" creationId="{CEDCD06C-559D-4C5A-AED6-2C7FFD100496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1" creationId="{7526D95D-2D85-43C3-B5E9-258E2EE37384}"/>
          </ac:spMkLst>
        </pc:spChg>
        <pc:spChg chg="add mod">
          <ac:chgData name="변 인호" userId="af8d0b8f-74b3-420e-a591-c31018bb9111" providerId="ADAL" clId="{CA763B22-9215-446C-BEE6-912655BF5B42}" dt="2020-09-23T06:18:59.772" v="2401" actId="1076"/>
          <ac:spMkLst>
            <pc:docMk/>
            <pc:sldMk cId="2927130746" sldId="283"/>
            <ac:spMk id="242" creationId="{27F8F52F-B8C0-437A-A094-933A43DE2C3B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3" creationId="{CB23BCE3-17C2-421D-804D-B5459A24302C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4" creationId="{BDDDC197-1B20-4BDD-A892-1B5881C8E4F1}"/>
          </ac:spMkLst>
        </pc:spChg>
        <pc:spChg chg="del">
          <ac:chgData name="변 인호" userId="af8d0b8f-74b3-420e-a591-c31018bb9111" providerId="ADAL" clId="{CA763B22-9215-446C-BEE6-912655BF5B42}" dt="2020-09-23T06:03:13.295" v="2132" actId="478"/>
          <ac:spMkLst>
            <pc:docMk/>
            <pc:sldMk cId="2927130746" sldId="283"/>
            <ac:spMk id="245" creationId="{050956B1-3BC8-4403-A7E8-D3926416FE03}"/>
          </ac:spMkLst>
        </pc:s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5" creationId="{08ECD25A-48B9-4C13-8120-471899F00B39}"/>
          </ac:grpSpMkLst>
        </pc:grpChg>
        <pc:grpChg chg="add mod">
          <ac:chgData name="변 인호" userId="af8d0b8f-74b3-420e-a591-c31018bb9111" providerId="ADAL" clId="{CA763B22-9215-446C-BEE6-912655BF5B42}" dt="2020-09-23T06:12:18.455" v="2281" actId="164"/>
          <ac:grpSpMkLst>
            <pc:docMk/>
            <pc:sldMk cId="2927130746" sldId="283"/>
            <ac:grpSpMk id="9" creationId="{CB215ABD-2C2E-44B6-9D5D-4A398A67D4FD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1" creationId="{29E4E898-51A8-4370-8F3D-2599C3C14140}"/>
          </ac:grpSpMkLst>
        </pc:grpChg>
        <pc:grpChg chg="add mod">
          <ac:chgData name="변 인호" userId="af8d0b8f-74b3-420e-a591-c31018bb9111" providerId="ADAL" clId="{CA763B22-9215-446C-BEE6-912655BF5B42}" dt="2020-09-23T06:15:01.739" v="2368" actId="164"/>
          <ac:grpSpMkLst>
            <pc:docMk/>
            <pc:sldMk cId="2927130746" sldId="283"/>
            <ac:grpSpMk id="14" creationId="{19E3ED3F-18CB-49E3-BF12-3A2E1FC489AE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84" creationId="{B12913BF-7C46-4E15-BD3B-67D011CC69D8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87" creationId="{36B98DE6-E259-4E75-988D-E634B00B5DDA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95" creationId="{613CB5C5-30C1-4C04-A99D-701820508A19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198" creationId="{E557E2C4-D0E5-45BE-B605-D2E64D06D741}"/>
          </ac:grpSpMkLst>
        </pc:grpChg>
        <pc:grpChg chg="add mod">
          <ac:chgData name="변 인호" userId="af8d0b8f-74b3-420e-a591-c31018bb9111" providerId="ADAL" clId="{CA763B22-9215-446C-BEE6-912655BF5B42}" dt="2020-09-23T06:12:36.886" v="2284" actId="571"/>
          <ac:grpSpMkLst>
            <pc:docMk/>
            <pc:sldMk cId="2927130746" sldId="283"/>
            <ac:grpSpMk id="222" creationId="{2683F616-9C80-4DC6-83DD-595489CA3CE8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225" creationId="{FB926290-037C-42C8-84AC-8237FE59871F}"/>
          </ac:grpSpMkLst>
        </pc:grpChg>
        <pc:grpChg chg="del">
          <ac:chgData name="변 인호" userId="af8d0b8f-74b3-420e-a591-c31018bb9111" providerId="ADAL" clId="{CA763B22-9215-446C-BEE6-912655BF5B42}" dt="2020-09-23T06:03:13.295" v="2132" actId="478"/>
          <ac:grpSpMkLst>
            <pc:docMk/>
            <pc:sldMk cId="2927130746" sldId="283"/>
            <ac:grpSpMk id="229" creationId="{47B02E54-F778-486D-8464-3FA95D5DA4CF}"/>
          </ac:grpSpMkLst>
        </pc:grpChg>
        <pc:grpChg chg="add del mod">
          <ac:chgData name="변 인호" userId="af8d0b8f-74b3-420e-a591-c31018bb9111" providerId="ADAL" clId="{CA763B22-9215-446C-BEE6-912655BF5B42}" dt="2020-09-23T06:12:51.392" v="2286" actId="478"/>
          <ac:grpSpMkLst>
            <pc:docMk/>
            <pc:sldMk cId="2927130746" sldId="283"/>
            <ac:grpSpMk id="233" creationId="{2B40D12B-7465-4FE7-916C-0975F169E576}"/>
          </ac:grpSpMkLst>
        </pc:grpChg>
        <pc:picChg chg="add mod">
          <ac:chgData name="변 인호" userId="af8d0b8f-74b3-420e-a591-c31018bb9111" providerId="ADAL" clId="{CA763B22-9215-446C-BEE6-912655BF5B42}" dt="2020-09-23T06:15:21.284" v="2371"/>
          <ac:picMkLst>
            <pc:docMk/>
            <pc:sldMk cId="2927130746" sldId="283"/>
            <ac:picMk id="7" creationId="{4AF8FBD6-089A-497D-81F6-78679126CC4D}"/>
          </ac:picMkLst>
        </pc:picChg>
        <pc:picChg chg="add mod">
          <ac:chgData name="변 인호" userId="af8d0b8f-74b3-420e-a591-c31018bb9111" providerId="ADAL" clId="{CA763B22-9215-446C-BEE6-912655BF5B42}" dt="2020-09-23T06:15:10.434" v="2369"/>
          <ac:picMkLst>
            <pc:docMk/>
            <pc:sldMk cId="2927130746" sldId="283"/>
            <ac:picMk id="13" creationId="{2DF5A41C-9719-49F4-AACB-C1B3DD55D1E9}"/>
          </ac:picMkLst>
        </pc:picChg>
        <pc:picChg chg="mod">
          <ac:chgData name="변 인호" userId="af8d0b8f-74b3-420e-a591-c31018bb9111" providerId="ADAL" clId="{CA763B22-9215-446C-BEE6-912655BF5B42}" dt="2020-09-23T06:15:16.445" v="2370"/>
          <ac:picMkLst>
            <pc:docMk/>
            <pc:sldMk cId="2927130746" sldId="283"/>
            <ac:picMk id="224" creationId="{B66DBD6D-3465-412D-8EC0-475241FC12F2}"/>
          </ac:picMkLst>
        </pc:picChg>
        <pc:picChg chg="del topLvl">
          <ac:chgData name="변 인호" userId="af8d0b8f-74b3-420e-a591-c31018bb9111" providerId="ADAL" clId="{CA763B22-9215-446C-BEE6-912655BF5B42}" dt="2020-09-23T06:12:51.392" v="2286" actId="478"/>
          <ac:picMkLst>
            <pc:docMk/>
            <pc:sldMk cId="2927130746" sldId="283"/>
            <ac:picMk id="239" creationId="{FECA1DE9-1C30-40CA-A1FC-25E81637B173}"/>
          </ac:picMkLst>
        </pc:pic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8" creationId="{29A251E7-53CF-4791-B21F-29CC543BE9CE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51" creationId="{4F35A1DE-EAD2-4220-B7A8-1EAA9A41D45D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3" creationId="{4716B2B0-49A7-422B-871F-8CA2CF5A2A6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5" creationId="{AF51DE83-842B-4288-9E36-222288031CB6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6" creationId="{CC46295D-7A4C-4280-87D6-4BD6E3BC5DA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7" creationId="{FDFC7D72-2412-47DD-9E92-74B8B5D869E0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8" creationId="{35B8FEA9-4A24-4FC8-89FB-51A45838732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29" creationId="{4474890E-0EC5-4B77-8CE7-E5A468EBEBE2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0" creationId="{93AFF397-6993-4CB1-B8F2-B0291D635AA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1" creationId="{0DEC4F8D-92F9-4A37-A797-0BB681338A3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2" creationId="{60A9A50A-A8C4-494C-8A69-6D5977BBEC7A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3" creationId="{5244C7DE-9674-4330-8959-0F90F617D23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7" creationId="{6718FEA7-2222-47CE-B8B7-91CCE82C6F35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8" creationId="{699D2D2D-5C6A-4F54-8E49-90CF533689B3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39" creationId="{3186CE77-AD13-4BFE-AC4D-58A1092BB8DF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0" creationId="{037EFC3A-1A1A-4E10-948A-DDEF6D161D4B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1" creationId="{89E04D7B-72F2-4BC9-91D5-66F8364A0CB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2" creationId="{F6060B27-BFFF-4A62-9F4A-5FB188CFF3D6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3" creationId="{2D1F0A84-D373-439E-879B-E8B549380A5E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46" creationId="{D513E88B-BC87-4D1E-A067-7F6292F33CB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2" creationId="{ED9E5254-6ECC-4387-A408-CF5197E82557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3" creationId="{C3FB7428-3AB3-4AE4-9685-D0274C2E0F04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4" creationId="{DDC277EA-829F-4D22-8666-68EFA5D662DD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5" creationId="{CEFAF9F2-2613-4C4C-B19D-A6C96A2D32BC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7" creationId="{8A5B3E21-CC97-4555-8BBE-881830AD81D0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8" creationId="{93E5E911-3796-4D5B-9CEE-0613FF015A58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69" creationId="{91B6C4EF-883A-4B69-BBE1-691E18913DF3}"/>
          </ac:cxnSpMkLst>
        </pc:cxnChg>
        <pc:cxnChg chg="del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70" creationId="{F7000AD3-2A4C-497D-A821-24F0BFF44CE7}"/>
          </ac:cxnSpMkLst>
        </pc:cxnChg>
        <pc:cxnChg chg="del mod">
          <ac:chgData name="변 인호" userId="af8d0b8f-74b3-420e-a591-c31018bb9111" providerId="ADAL" clId="{CA763B22-9215-446C-BEE6-912655BF5B42}" dt="2020-09-23T06:03:13.295" v="2132" actId="478"/>
          <ac:cxnSpMkLst>
            <pc:docMk/>
            <pc:sldMk cId="2927130746" sldId="283"/>
            <ac:cxnSpMk id="194" creationId="{6A28C9B1-208A-4D5C-8573-A47E6E4313D8}"/>
          </ac:cxnSpMkLst>
        </pc:cxnChg>
      </pc:sldChg>
    </pc:docChg>
  </pc:docChgLst>
  <pc:docChgLst>
    <pc:chgData name="변 인호" userId="af8d0b8f-74b3-420e-a591-c31018bb9111" providerId="ADAL" clId="{FDCFF5D9-0258-440D-A25D-E5A52D7C7AEC}"/>
    <pc:docChg chg="undo custSel delSld modSld">
      <pc:chgData name="변 인호" userId="af8d0b8f-74b3-420e-a591-c31018bb9111" providerId="ADAL" clId="{FDCFF5D9-0258-440D-A25D-E5A52D7C7AEC}" dt="2020-09-17T04:42:50.521" v="672"/>
      <pc:docMkLst>
        <pc:docMk/>
      </pc:docMkLst>
      <pc:sldChg chg="del">
        <pc:chgData name="변 인호" userId="af8d0b8f-74b3-420e-a591-c31018bb9111" providerId="ADAL" clId="{FDCFF5D9-0258-440D-A25D-E5A52D7C7AEC}" dt="2020-09-17T04:34:54.534" v="601" actId="2696"/>
        <pc:sldMkLst>
          <pc:docMk/>
          <pc:sldMk cId="3931040218" sldId="277"/>
        </pc:sldMkLst>
      </pc:sldChg>
      <pc:sldChg chg="addSp delSp modSp">
        <pc:chgData name="변 인호" userId="af8d0b8f-74b3-420e-a591-c31018bb9111" providerId="ADAL" clId="{FDCFF5D9-0258-440D-A25D-E5A52D7C7AEC}" dt="2020-09-17T04:42:50.521" v="672"/>
        <pc:sldMkLst>
          <pc:docMk/>
          <pc:sldMk cId="3186019997" sldId="278"/>
        </pc:sldMkLst>
        <pc:spChg chg="ord">
          <ac:chgData name="변 인호" userId="af8d0b8f-74b3-420e-a591-c31018bb9111" providerId="ADAL" clId="{FDCFF5D9-0258-440D-A25D-E5A52D7C7AEC}" dt="2020-09-17T03:37:27.384" v="179" actId="167"/>
          <ac:spMkLst>
            <pc:docMk/>
            <pc:sldMk cId="3186019997" sldId="278"/>
            <ac:spMk id="9" creationId="{BA5949A6-7A9A-4F41-BC90-D5F6AA812032}"/>
          </ac:spMkLst>
        </pc:spChg>
        <pc:spChg chg="mod">
          <ac:chgData name="변 인호" userId="af8d0b8f-74b3-420e-a591-c31018bb9111" providerId="ADAL" clId="{FDCFF5D9-0258-440D-A25D-E5A52D7C7AEC}" dt="2020-09-17T04:42:45.722" v="666"/>
          <ac:spMkLst>
            <pc:docMk/>
            <pc:sldMk cId="3186019997" sldId="278"/>
            <ac:spMk id="12" creationId="{0C85E56C-7C0F-435D-B020-EE2D86F32D0C}"/>
          </ac:spMkLst>
        </pc:spChg>
        <pc:spChg chg="add del mod">
          <ac:chgData name="변 인호" userId="af8d0b8f-74b3-420e-a591-c31018bb9111" providerId="ADAL" clId="{FDCFF5D9-0258-440D-A25D-E5A52D7C7AEC}" dt="2020-09-17T03:57:53.773" v="530" actId="478"/>
          <ac:spMkLst>
            <pc:docMk/>
            <pc:sldMk cId="3186019997" sldId="278"/>
            <ac:spMk id="19" creationId="{27318FE7-A8F1-4497-8E7B-81498E9EB901}"/>
          </ac:spMkLst>
        </pc:spChg>
        <pc:spChg chg="mod">
          <ac:chgData name="변 인호" userId="af8d0b8f-74b3-420e-a591-c31018bb9111" providerId="ADAL" clId="{FDCFF5D9-0258-440D-A25D-E5A52D7C7AEC}" dt="2020-09-17T03:51:15.924" v="472" actId="20577"/>
          <ac:spMkLst>
            <pc:docMk/>
            <pc:sldMk cId="3186019997" sldId="278"/>
            <ac:spMk id="30" creationId="{6297E3EF-8C82-473D-B0A2-1563155DF51F}"/>
          </ac:spMkLst>
        </pc:spChg>
        <pc:spChg chg="mod">
          <ac:chgData name="변 인호" userId="af8d0b8f-74b3-420e-a591-c31018bb9111" providerId="ADAL" clId="{FDCFF5D9-0258-440D-A25D-E5A52D7C7AEC}" dt="2020-09-17T03:39:47.846" v="264" actId="255"/>
          <ac:spMkLst>
            <pc:docMk/>
            <pc:sldMk cId="3186019997" sldId="278"/>
            <ac:spMk id="32" creationId="{1BE88E26-3811-4624-8789-07AD6171721E}"/>
          </ac:spMkLst>
        </pc:spChg>
        <pc:spChg chg="mod">
          <ac:chgData name="변 인호" userId="af8d0b8f-74b3-420e-a591-c31018bb9111" providerId="ADAL" clId="{FDCFF5D9-0258-440D-A25D-E5A52D7C7AEC}" dt="2020-09-17T04:03:37.534" v="558" actId="403"/>
          <ac:spMkLst>
            <pc:docMk/>
            <pc:sldMk cId="3186019997" sldId="278"/>
            <ac:spMk id="66" creationId="{73A0DA98-8DF6-4101-9BCC-C2740312B3C0}"/>
          </ac:spMkLst>
        </pc:spChg>
        <pc:spChg chg="mod">
          <ac:chgData name="변 인호" userId="af8d0b8f-74b3-420e-a591-c31018bb9111" providerId="ADAL" clId="{FDCFF5D9-0258-440D-A25D-E5A52D7C7AEC}" dt="2020-09-17T03:43:57.395" v="355" actId="1037"/>
          <ac:spMkLst>
            <pc:docMk/>
            <pc:sldMk cId="3186019997" sldId="278"/>
            <ac:spMk id="68" creationId="{CF6989B5-A7E1-438B-AF44-C65BCF2D35C4}"/>
          </ac:spMkLst>
        </pc:spChg>
        <pc:spChg chg="mod">
          <ac:chgData name="변 인호" userId="af8d0b8f-74b3-420e-a591-c31018bb9111" providerId="ADAL" clId="{FDCFF5D9-0258-440D-A25D-E5A52D7C7AEC}" dt="2020-09-17T03:39:47.846" v="264" actId="255"/>
          <ac:spMkLst>
            <pc:docMk/>
            <pc:sldMk cId="3186019997" sldId="278"/>
            <ac:spMk id="74" creationId="{74694352-3F72-4995-BABC-F31DEDE2818C}"/>
          </ac:spMkLst>
        </pc:spChg>
        <pc:spChg chg="mod">
          <ac:chgData name="변 인호" userId="af8d0b8f-74b3-420e-a591-c31018bb9111" providerId="ADAL" clId="{FDCFF5D9-0258-440D-A25D-E5A52D7C7AEC}" dt="2020-09-17T03:43:57.395" v="355" actId="1037"/>
          <ac:spMkLst>
            <pc:docMk/>
            <pc:sldMk cId="3186019997" sldId="278"/>
            <ac:spMk id="75" creationId="{E1D7B330-D87E-4BC7-B2A3-2B451740E519}"/>
          </ac:spMkLst>
        </pc:spChg>
        <pc:spChg chg="mod">
          <ac:chgData name="변 인호" userId="af8d0b8f-74b3-420e-a591-c31018bb9111" providerId="ADAL" clId="{FDCFF5D9-0258-440D-A25D-E5A52D7C7AEC}" dt="2020-09-17T04:27:15.842" v="593" actId="1037"/>
          <ac:spMkLst>
            <pc:docMk/>
            <pc:sldMk cId="3186019997" sldId="278"/>
            <ac:spMk id="76" creationId="{495A06C6-692C-41C8-A8AD-0F5215335A46}"/>
          </ac:spMkLst>
        </pc:spChg>
        <pc:spChg chg="mod">
          <ac:chgData name="변 인호" userId="af8d0b8f-74b3-420e-a591-c31018bb9111" providerId="ADAL" clId="{FDCFF5D9-0258-440D-A25D-E5A52D7C7AEC}" dt="2020-09-17T04:03:33.255" v="557" actId="403"/>
          <ac:spMkLst>
            <pc:docMk/>
            <pc:sldMk cId="3186019997" sldId="278"/>
            <ac:spMk id="77" creationId="{CA2C8493-8885-4C6B-8FC7-4DFA3B5ACFB2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79" creationId="{E458C858-A5E9-453E-82C9-697AD9165688}"/>
          </ac:spMkLst>
        </pc:spChg>
        <pc:spChg chg="mod">
          <ac:chgData name="변 인호" userId="af8d0b8f-74b3-420e-a591-c31018bb9111" providerId="ADAL" clId="{FDCFF5D9-0258-440D-A25D-E5A52D7C7AEC}" dt="2020-09-17T03:47:41.809" v="401" actId="1076"/>
          <ac:spMkLst>
            <pc:docMk/>
            <pc:sldMk cId="3186019997" sldId="278"/>
            <ac:spMk id="81" creationId="{D0AF006E-251C-4921-8313-530D7CEDF4E0}"/>
          </ac:spMkLst>
        </pc:spChg>
        <pc:spChg chg="mod">
          <ac:chgData name="변 인호" userId="af8d0b8f-74b3-420e-a591-c31018bb9111" providerId="ADAL" clId="{FDCFF5D9-0258-440D-A25D-E5A52D7C7AEC}" dt="2020-09-17T03:57:18.103" v="529" actId="1035"/>
          <ac:spMkLst>
            <pc:docMk/>
            <pc:sldMk cId="3186019997" sldId="278"/>
            <ac:spMk id="84" creationId="{525B7125-2E9D-4EF8-8E23-B66B4B2037A0}"/>
          </ac:spMkLst>
        </pc:spChg>
        <pc:spChg chg="add del mod">
          <ac:chgData name="변 인호" userId="af8d0b8f-74b3-420e-a591-c31018bb9111" providerId="ADAL" clId="{FDCFF5D9-0258-440D-A25D-E5A52D7C7AEC}" dt="2020-09-17T03:36:02.806" v="166" actId="478"/>
          <ac:spMkLst>
            <pc:docMk/>
            <pc:sldMk cId="3186019997" sldId="278"/>
            <ac:spMk id="85" creationId="{C246C8B6-8601-4DE0-8038-44D36566A7E2}"/>
          </ac:spMkLst>
        </pc:spChg>
        <pc:spChg chg="add mod ord">
          <ac:chgData name="변 인호" userId="af8d0b8f-74b3-420e-a591-c31018bb9111" providerId="ADAL" clId="{FDCFF5D9-0258-440D-A25D-E5A52D7C7AEC}" dt="2020-09-17T03:45:32.685" v="389" actId="1038"/>
          <ac:spMkLst>
            <pc:docMk/>
            <pc:sldMk cId="3186019997" sldId="278"/>
            <ac:spMk id="86" creationId="{AF47D520-F576-4EBB-952F-BFA6367DAE1D}"/>
          </ac:spMkLst>
        </pc:spChg>
        <pc:spChg chg="add mod">
          <ac:chgData name="변 인호" userId="af8d0b8f-74b3-420e-a591-c31018bb9111" providerId="ADAL" clId="{FDCFF5D9-0258-440D-A25D-E5A52D7C7AEC}" dt="2020-09-17T03:59:07.347" v="538" actId="1076"/>
          <ac:spMkLst>
            <pc:docMk/>
            <pc:sldMk cId="3186019997" sldId="278"/>
            <ac:spMk id="87" creationId="{699F291C-69F5-47C5-B5B2-6E2C620C54C6}"/>
          </ac:spMkLst>
        </pc:spChg>
        <pc:spChg chg="add mod">
          <ac:chgData name="변 인호" userId="af8d0b8f-74b3-420e-a591-c31018bb9111" providerId="ADAL" clId="{FDCFF5D9-0258-440D-A25D-E5A52D7C7AEC}" dt="2020-09-17T04:02:33.865" v="547" actId="1076"/>
          <ac:spMkLst>
            <pc:docMk/>
            <pc:sldMk cId="3186019997" sldId="278"/>
            <ac:spMk id="90" creationId="{12298030-7AE8-4855-84BE-2E0C18BF033D}"/>
          </ac:spMkLst>
        </pc:spChg>
        <pc:spChg chg="mod">
          <ac:chgData name="변 인호" userId="af8d0b8f-74b3-420e-a591-c31018bb9111" providerId="ADAL" clId="{FDCFF5D9-0258-440D-A25D-E5A52D7C7AEC}" dt="2020-09-17T03:46:12.476" v="396"/>
          <ac:spMkLst>
            <pc:docMk/>
            <pc:sldMk cId="3186019997" sldId="278"/>
            <ac:spMk id="92" creationId="{962C218F-F0A0-4392-B7A8-D93B754517B9}"/>
          </ac:spMkLst>
        </pc:spChg>
        <pc:spChg chg="mod">
          <ac:chgData name="변 인호" userId="af8d0b8f-74b3-420e-a591-c31018bb9111" providerId="ADAL" clId="{FDCFF5D9-0258-440D-A25D-E5A52D7C7AEC}" dt="2020-09-17T03:44:20.231" v="377" actId="1038"/>
          <ac:spMkLst>
            <pc:docMk/>
            <pc:sldMk cId="3186019997" sldId="278"/>
            <ac:spMk id="93" creationId="{1DA4B9FD-62F5-4442-B30F-C4C0686C4426}"/>
          </ac:spMkLst>
        </pc:spChg>
        <pc:spChg chg="mod">
          <ac:chgData name="변 인호" userId="af8d0b8f-74b3-420e-a591-c31018bb9111" providerId="ADAL" clId="{FDCFF5D9-0258-440D-A25D-E5A52D7C7AEC}" dt="2020-09-17T03:44:20.231" v="377" actId="1038"/>
          <ac:spMkLst>
            <pc:docMk/>
            <pc:sldMk cId="3186019997" sldId="278"/>
            <ac:spMk id="106" creationId="{53301215-E233-4DAF-BEB3-1C263D591A3B}"/>
          </ac:spMkLst>
        </pc:spChg>
        <pc:spChg chg="mod">
          <ac:chgData name="변 인호" userId="af8d0b8f-74b3-420e-a591-c31018bb9111" providerId="ADAL" clId="{FDCFF5D9-0258-440D-A25D-E5A52D7C7AEC}" dt="2020-09-17T03:33:28.292" v="98" actId="20577"/>
          <ac:spMkLst>
            <pc:docMk/>
            <pc:sldMk cId="3186019997" sldId="278"/>
            <ac:spMk id="108" creationId="{2A865C06-7CA3-4112-9440-545063111EE3}"/>
          </ac:spMkLst>
        </pc:spChg>
        <pc:spChg chg="mod">
          <ac:chgData name="변 인호" userId="af8d0b8f-74b3-420e-a591-c31018bb9111" providerId="ADAL" clId="{FDCFF5D9-0258-440D-A25D-E5A52D7C7AEC}" dt="2020-09-17T03:32:11.246" v="51"/>
          <ac:spMkLst>
            <pc:docMk/>
            <pc:sldMk cId="3186019997" sldId="278"/>
            <ac:spMk id="109" creationId="{BC30C87C-90AD-4601-BE1A-883BD9E33DD4}"/>
          </ac:spMkLst>
        </pc:spChg>
        <pc:spChg chg="mod">
          <ac:chgData name="변 인호" userId="af8d0b8f-74b3-420e-a591-c31018bb9111" providerId="ADAL" clId="{FDCFF5D9-0258-440D-A25D-E5A52D7C7AEC}" dt="2020-09-17T03:33:47.605" v="99" actId="20577"/>
          <ac:spMkLst>
            <pc:docMk/>
            <pc:sldMk cId="3186019997" sldId="278"/>
            <ac:spMk id="110" creationId="{A1877594-0D45-43DC-BCCB-1D4163B305D5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23" creationId="{3D4638FA-1D39-44C0-A5AD-983E45218EBD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24" creationId="{EDF58C35-DEDB-40D4-8DB8-BB26733912AD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127" creationId="{50D52B39-046C-4EB3-ABB3-4B140DFD14F7}"/>
          </ac:spMkLst>
        </pc:spChg>
        <pc:spChg chg="mod">
          <ac:chgData name="변 인호" userId="af8d0b8f-74b3-420e-a591-c31018bb9111" providerId="ADAL" clId="{FDCFF5D9-0258-440D-A25D-E5A52D7C7AEC}" dt="2020-09-17T04:32:12.702" v="598" actId="465"/>
          <ac:spMkLst>
            <pc:docMk/>
            <pc:sldMk cId="3186019997" sldId="278"/>
            <ac:spMk id="128" creationId="{85D312A9-6365-4E07-97C9-4D1566D38599}"/>
          </ac:spMkLst>
        </pc:spChg>
        <pc:spChg chg="mod">
          <ac:chgData name="변 인호" userId="af8d0b8f-74b3-420e-a591-c31018bb9111" providerId="ADAL" clId="{FDCFF5D9-0258-440D-A25D-E5A52D7C7AEC}" dt="2020-09-17T04:32:05.093" v="597" actId="465"/>
          <ac:spMkLst>
            <pc:docMk/>
            <pc:sldMk cId="3186019997" sldId="278"/>
            <ac:spMk id="139" creationId="{1DA4B9FD-62F5-4442-B30F-C4C0686C4426}"/>
          </ac:spMkLst>
        </pc:spChg>
        <pc:spChg chg="mod">
          <ac:chgData name="변 인호" userId="af8d0b8f-74b3-420e-a591-c31018bb9111" providerId="ADAL" clId="{FDCFF5D9-0258-440D-A25D-E5A52D7C7AEC}" dt="2020-09-17T04:42:50.521" v="672"/>
          <ac:spMkLst>
            <pc:docMk/>
            <pc:sldMk cId="3186019997" sldId="278"/>
            <ac:spMk id="143" creationId="{D10CC468-34EC-4F1A-A1D3-619190C18101}"/>
          </ac:spMkLst>
        </pc:spChg>
        <pc:spChg chg="mod">
          <ac:chgData name="변 인호" userId="af8d0b8f-74b3-420e-a591-c31018bb9111" providerId="ADAL" clId="{FDCFF5D9-0258-440D-A25D-E5A52D7C7AEC}" dt="2020-09-17T03:44:06.231" v="363" actId="1037"/>
          <ac:spMkLst>
            <pc:docMk/>
            <pc:sldMk cId="3186019997" sldId="278"/>
            <ac:spMk id="150" creationId="{7BD2694A-49FA-49A5-A331-FE7ED32DD1D0}"/>
          </ac:spMkLst>
        </pc:spChg>
        <pc:grpChg chg="mod">
          <ac:chgData name="변 인호" userId="af8d0b8f-74b3-420e-a591-c31018bb9111" providerId="ADAL" clId="{FDCFF5D9-0258-440D-A25D-E5A52D7C7AEC}" dt="2020-09-17T03:43:48.677" v="341" actId="12788"/>
          <ac:grpSpMkLst>
            <pc:docMk/>
            <pc:sldMk cId="3186019997" sldId="278"/>
            <ac:grpSpMk id="24" creationId="{1093532B-11A1-453A-BEEB-1AC00AC112DA}"/>
          </ac:grpSpMkLst>
        </pc:grpChg>
        <pc:grpChg chg="mod">
          <ac:chgData name="변 인호" userId="af8d0b8f-74b3-420e-a591-c31018bb9111" providerId="ADAL" clId="{FDCFF5D9-0258-440D-A25D-E5A52D7C7AEC}" dt="2020-09-17T03:57:10.822" v="526" actId="1035"/>
          <ac:grpSpMkLst>
            <pc:docMk/>
            <pc:sldMk cId="3186019997" sldId="278"/>
            <ac:grpSpMk id="26" creationId="{12815FC6-A5C9-4E1C-9607-CABD38D6D130}"/>
          </ac:grpSpMkLst>
        </pc:grpChg>
        <pc:picChg chg="mod">
          <ac:chgData name="변 인호" userId="af8d0b8f-74b3-420e-a591-c31018bb9111" providerId="ADAL" clId="{FDCFF5D9-0258-440D-A25D-E5A52D7C7AEC}" dt="2020-09-17T04:33:19.455" v="600" actId="1076"/>
          <ac:picMkLst>
            <pc:docMk/>
            <pc:sldMk cId="3186019997" sldId="278"/>
            <ac:picMk id="17" creationId="{1EBFD4CF-7530-4ABD-86A2-A35114475827}"/>
          </ac:picMkLst>
        </pc:picChg>
        <pc:picChg chg="add mod">
          <ac:chgData name="변 인호" userId="af8d0b8f-74b3-420e-a591-c31018bb9111" providerId="ADAL" clId="{FDCFF5D9-0258-440D-A25D-E5A52D7C7AEC}" dt="2020-09-17T04:03:02.408" v="548" actId="1076"/>
          <ac:picMkLst>
            <pc:docMk/>
            <pc:sldMk cId="3186019997" sldId="278"/>
            <ac:picMk id="20" creationId="{82B36705-5F3B-43C1-8072-B1B6F602A806}"/>
          </ac:picMkLst>
        </pc:picChg>
        <pc:picChg chg="mod">
          <ac:chgData name="변 인호" userId="af8d0b8f-74b3-420e-a591-c31018bb9111" providerId="ADAL" clId="{FDCFF5D9-0258-440D-A25D-E5A52D7C7AEC}" dt="2020-09-17T03:55:56.496" v="519" actId="14100"/>
          <ac:picMkLst>
            <pc:docMk/>
            <pc:sldMk cId="3186019997" sldId="278"/>
            <ac:picMk id="71" creationId="{0861D7CC-868B-4C92-9973-33D71B8290C2}"/>
          </ac:picMkLst>
        </pc:picChg>
        <pc:picChg chg="add mod">
          <ac:chgData name="변 인호" userId="af8d0b8f-74b3-420e-a591-c31018bb9111" providerId="ADAL" clId="{FDCFF5D9-0258-440D-A25D-E5A52D7C7AEC}" dt="2020-09-17T03:59:15.931" v="539" actId="1076"/>
          <ac:picMkLst>
            <pc:docMk/>
            <pc:sldMk cId="3186019997" sldId="278"/>
            <ac:picMk id="82" creationId="{A152A6BF-68B0-4DC3-8AD6-104904E120D5}"/>
          </ac:picMkLst>
        </pc:picChg>
        <pc:picChg chg="add del mod modCrop">
          <ac:chgData name="변 인호" userId="af8d0b8f-74b3-420e-a591-c31018bb9111" providerId="ADAL" clId="{FDCFF5D9-0258-440D-A25D-E5A52D7C7AEC}" dt="2020-09-17T03:56:27.632" v="521" actId="478"/>
          <ac:picMkLst>
            <pc:docMk/>
            <pc:sldMk cId="3186019997" sldId="278"/>
            <ac:picMk id="88" creationId="{D23DAD89-FDE6-4FFE-806B-76B7202EC2B8}"/>
          </ac:picMkLst>
        </pc:picChg>
        <pc:cxnChg chg="add del mod">
          <ac:chgData name="변 인호" userId="af8d0b8f-74b3-420e-a591-c31018bb9111" providerId="ADAL" clId="{FDCFF5D9-0258-440D-A25D-E5A52D7C7AEC}" dt="2020-09-17T03:59:01.777" v="537" actId="478"/>
          <ac:cxnSpMkLst>
            <pc:docMk/>
            <pc:sldMk cId="3186019997" sldId="278"/>
            <ac:cxnSpMk id="89" creationId="{97D5E65F-DBAC-4277-854C-92DDB9734B1C}"/>
          </ac:cxnSpMkLst>
        </pc:cxnChg>
        <pc:cxnChg chg="mod">
          <ac:chgData name="변 인호" userId="af8d0b8f-74b3-420e-a591-c31018bb9111" providerId="ADAL" clId="{FDCFF5D9-0258-440D-A25D-E5A52D7C7AEC}" dt="2020-09-17T03:44:20.231" v="377" actId="1038"/>
          <ac:cxnSpMkLst>
            <pc:docMk/>
            <pc:sldMk cId="3186019997" sldId="278"/>
            <ac:cxnSpMk id="96" creationId="{79C23B2B-2CB1-485B-A0B6-0AA8B3A8C73C}"/>
          </ac:cxnSpMkLst>
        </pc:cxnChg>
        <pc:cxnChg chg="mod">
          <ac:chgData name="변 인호" userId="af8d0b8f-74b3-420e-a591-c31018bb9111" providerId="ADAL" clId="{FDCFF5D9-0258-440D-A25D-E5A52D7C7AEC}" dt="2020-09-17T04:31:30.343" v="594" actId="14100"/>
          <ac:cxnSpMkLst>
            <pc:docMk/>
            <pc:sldMk cId="3186019997" sldId="278"/>
            <ac:cxnSpMk id="132" creationId="{1FF80C65-B960-46ED-B1A1-2A11221C63AD}"/>
          </ac:cxnSpMkLst>
        </pc:cxnChg>
        <pc:cxnChg chg="mod">
          <ac:chgData name="변 인호" userId="af8d0b8f-74b3-420e-a591-c31018bb9111" providerId="ADAL" clId="{FDCFF5D9-0258-440D-A25D-E5A52D7C7AEC}" dt="2020-09-17T04:32:05.093" v="597" actId="465"/>
          <ac:cxnSpMkLst>
            <pc:docMk/>
            <pc:sldMk cId="3186019997" sldId="278"/>
            <ac:cxnSpMk id="134" creationId="{42B12C0C-8FC1-4A7D-AE35-D3E237C4237B}"/>
          </ac:cxnSpMkLst>
        </pc:cxnChg>
        <pc:cxnChg chg="mod">
          <ac:chgData name="변 인호" userId="af8d0b8f-74b3-420e-a591-c31018bb9111" providerId="ADAL" clId="{FDCFF5D9-0258-440D-A25D-E5A52D7C7AEC}" dt="2020-09-17T03:44:20.231" v="377" actId="1038"/>
          <ac:cxnSpMkLst>
            <pc:docMk/>
            <pc:sldMk cId="3186019997" sldId="278"/>
            <ac:cxnSpMk id="135" creationId="{899D9729-2D2C-4E9B-A35A-9023FB00ACEE}"/>
          </ac:cxnSpMkLst>
        </pc:cxnChg>
        <pc:cxnChg chg="mod">
          <ac:chgData name="변 인호" userId="af8d0b8f-74b3-420e-a591-c31018bb9111" providerId="ADAL" clId="{FDCFF5D9-0258-440D-A25D-E5A52D7C7AEC}" dt="2020-09-17T04:25:38.270" v="582" actId="1076"/>
          <ac:cxnSpMkLst>
            <pc:docMk/>
            <pc:sldMk cId="3186019997" sldId="278"/>
            <ac:cxnSpMk id="136" creationId="{7733D80B-DE5A-4F8A-BC53-6E52A8BF483A}"/>
          </ac:cxnSpMkLst>
        </pc:cxnChg>
        <pc:cxnChg chg="mod">
          <ac:chgData name="변 인호" userId="af8d0b8f-74b3-420e-a591-c31018bb9111" providerId="ADAL" clId="{FDCFF5D9-0258-440D-A25D-E5A52D7C7AEC}" dt="2020-09-17T04:32:12.702" v="598" actId="465"/>
          <ac:cxnSpMkLst>
            <pc:docMk/>
            <pc:sldMk cId="3186019997" sldId="278"/>
            <ac:cxnSpMk id="137" creationId="{0FFEA16B-C00C-4DB7-AC39-0EB80B9C7BF6}"/>
          </ac:cxnSpMkLst>
        </pc:cxnChg>
        <pc:cxnChg chg="mod">
          <ac:chgData name="변 인호" userId="af8d0b8f-74b3-420e-a591-c31018bb9111" providerId="ADAL" clId="{FDCFF5D9-0258-440D-A25D-E5A52D7C7AEC}" dt="2020-09-17T04:32:12.702" v="598" actId="465"/>
          <ac:cxnSpMkLst>
            <pc:docMk/>
            <pc:sldMk cId="3186019997" sldId="278"/>
            <ac:cxnSpMk id="138" creationId="{FBAE6552-6DDF-4800-B8CD-87D888D15625}"/>
          </ac:cxnSpMkLst>
        </pc:cxnChg>
        <pc:cxnChg chg="mod">
          <ac:chgData name="변 인호" userId="af8d0b8f-74b3-420e-a591-c31018bb9111" providerId="ADAL" clId="{FDCFF5D9-0258-440D-A25D-E5A52D7C7AEC}" dt="2020-09-17T04:32:05.093" v="597" actId="465"/>
          <ac:cxnSpMkLst>
            <pc:docMk/>
            <pc:sldMk cId="3186019997" sldId="278"/>
            <ac:cxnSpMk id="142" creationId="{B29511BD-59F1-4202-B469-62C27EBF4E56}"/>
          </ac:cxnSpMkLst>
        </pc:cxnChg>
        <pc:cxnChg chg="mod">
          <ac:chgData name="변 인호" userId="af8d0b8f-74b3-420e-a591-c31018bb9111" providerId="ADAL" clId="{FDCFF5D9-0258-440D-A25D-E5A52D7C7AEC}" dt="2020-09-17T03:43:57.395" v="355" actId="1037"/>
          <ac:cxnSpMkLst>
            <pc:docMk/>
            <pc:sldMk cId="3186019997" sldId="278"/>
            <ac:cxnSpMk id="149" creationId="{64247331-9774-4236-A155-7939CAFADCCC}"/>
          </ac:cxnSpMkLst>
        </pc:cxnChg>
      </pc:sldChg>
    </pc:docChg>
  </pc:docChgLst>
  <pc:docChgLst>
    <pc:chgData name="변 인호" userId="af8d0b8f-74b3-420e-a591-c31018bb9111" providerId="ADAL" clId="{CCA8B280-66F8-4360-8107-32350C187C90}"/>
    <pc:docChg chg="undo custSel addSld modSld">
      <pc:chgData name="변 인호" userId="af8d0b8f-74b3-420e-a591-c31018bb9111" providerId="ADAL" clId="{CCA8B280-66F8-4360-8107-32350C187C90}" dt="2020-09-09T09:06:19.438" v="4385" actId="478"/>
      <pc:docMkLst>
        <pc:docMk/>
      </pc:docMkLst>
      <pc:sldChg chg="addSp delSp modSp">
        <pc:chgData name="변 인호" userId="af8d0b8f-74b3-420e-a591-c31018bb9111" providerId="ADAL" clId="{CCA8B280-66F8-4360-8107-32350C187C90}" dt="2020-09-07T06:15:44.217" v="1099" actId="14100"/>
        <pc:sldMkLst>
          <pc:docMk/>
          <pc:sldMk cId="3716573231" sldId="257"/>
        </pc:sldMkLst>
        <pc:spChg chg="add 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2" creationId="{41FCDDBB-D064-4C63-8222-8D6A23217BF4}"/>
          </ac:spMkLst>
        </pc:spChg>
        <pc:spChg chg="add 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" creationId="{B51DD664-C9BD-4269-99DB-F0B2F841CF72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6" creationId="{740FE1CB-7A19-445D-8C85-147BD8846037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37" creationId="{6A7E6047-F02A-46A7-852D-29CFCB478ECA}"/>
          </ac:spMkLst>
        </pc:spChg>
        <pc:spChg chg="mod">
          <ac:chgData name="변 인호" userId="af8d0b8f-74b3-420e-a591-c31018bb9111" providerId="ADAL" clId="{CCA8B280-66F8-4360-8107-32350C187C90}" dt="2020-09-07T06:13:04.555" v="1071" actId="1076"/>
          <ac:spMkLst>
            <pc:docMk/>
            <pc:sldMk cId="3716573231" sldId="257"/>
            <ac:spMk id="39" creationId="{9172B7BE-2C9C-40DF-99F7-8CB7D421D9AE}"/>
          </ac:spMkLst>
        </pc:spChg>
        <pc:spChg chg="mod">
          <ac:chgData name="변 인호" userId="af8d0b8f-74b3-420e-a591-c31018bb9111" providerId="ADAL" clId="{CCA8B280-66F8-4360-8107-32350C187C90}" dt="2020-09-07T06:13:08.190" v="1072" actId="20577"/>
          <ac:spMkLst>
            <pc:docMk/>
            <pc:sldMk cId="3716573231" sldId="257"/>
            <ac:spMk id="40" creationId="{7F9D0613-EA05-4F4A-B62C-63FC9EE82C18}"/>
          </ac:spMkLst>
        </pc:spChg>
        <pc:spChg chg="mod topLvl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2" creationId="{5C20F856-9BCA-42D0-A04F-4EADC9ECA4E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3" creationId="{5E1C3895-F4DC-46D0-A0A8-E2A82C5E18E3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44" creationId="{B9862C70-0D96-4BDD-B3B8-734E25F4C8EB}"/>
          </ac:spMkLst>
        </pc:spChg>
        <pc:spChg chg="del mod">
          <ac:chgData name="변 인호" userId="af8d0b8f-74b3-420e-a591-c31018bb9111" providerId="ADAL" clId="{CCA8B280-66F8-4360-8107-32350C187C90}" dt="2020-09-07T05:14:12.108" v="282" actId="478"/>
          <ac:spMkLst>
            <pc:docMk/>
            <pc:sldMk cId="3716573231" sldId="257"/>
            <ac:spMk id="45" creationId="{5C51D2B3-3964-4B0C-A8EA-2F7098EFE414}"/>
          </ac:spMkLst>
        </pc:spChg>
        <pc:spChg chg="del mod topLvl">
          <ac:chgData name="변 인호" userId="af8d0b8f-74b3-420e-a591-c31018bb9111" providerId="ADAL" clId="{CCA8B280-66F8-4360-8107-32350C187C90}" dt="2020-09-07T05:13:23.878" v="261" actId="478"/>
          <ac:spMkLst>
            <pc:docMk/>
            <pc:sldMk cId="3716573231" sldId="257"/>
            <ac:spMk id="46" creationId="{8F8CDC3D-6F0C-43CE-BA3D-942B370771F1}"/>
          </ac:spMkLst>
        </pc:spChg>
        <pc:spChg chg="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0" creationId="{3B8BCBA4-76A2-4DC8-8F9E-98E6FDF2C03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1" creationId="{B3CD8D1C-1579-4693-B90E-DDDD87DF6AE1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2" creationId="{BDB083E6-F6D8-43B9-A0B5-0032A2539960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4" creationId="{E70021AD-D858-480B-BE35-E20CBBEBB3B2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5" creationId="{C72184E1-7A2B-4DEE-A810-3A8C37974E0D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6" creationId="{48948254-6DEE-461F-9B26-3C46EB808F03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8" creationId="{D659C9CE-1E23-4B1D-A33F-FBCDBE4E610E}"/>
          </ac:spMkLst>
        </pc:spChg>
        <pc:spChg chg="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59" creationId="{6C815DD3-8C70-4CDF-83D4-0303F0A48957}"/>
          </ac:spMkLst>
        </pc:spChg>
        <pc:spChg chg="mod">
          <ac:chgData name="변 인호" userId="af8d0b8f-74b3-420e-a591-c31018bb9111" providerId="ADAL" clId="{CCA8B280-66F8-4360-8107-32350C187C90}" dt="2020-09-07T06:14:48.890" v="1095" actId="1076"/>
          <ac:spMkLst>
            <pc:docMk/>
            <pc:sldMk cId="3716573231" sldId="257"/>
            <ac:spMk id="64" creationId="{E55EC55B-0CA9-4BB1-80DA-52BB77F93663}"/>
          </ac:spMkLst>
        </pc:spChg>
        <pc:spChg chg="mod">
          <ac:chgData name="변 인호" userId="af8d0b8f-74b3-420e-a591-c31018bb9111" providerId="ADAL" clId="{CCA8B280-66F8-4360-8107-32350C187C90}" dt="2020-09-07T06:15:39.018" v="1098" actId="14100"/>
          <ac:spMkLst>
            <pc:docMk/>
            <pc:sldMk cId="3716573231" sldId="257"/>
            <ac:spMk id="67" creationId="{9AB3F36E-8AC8-4294-BB27-B5DFBAD14D91}"/>
          </ac:spMkLst>
        </pc:spChg>
        <pc:spChg chg="add mod or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72" creationId="{FDBB8B8B-51E3-4F21-BCDF-8247CBC813A8}"/>
          </ac:spMkLst>
        </pc:spChg>
        <pc:spChg chg="add mod">
          <ac:chgData name="변 인호" userId="af8d0b8f-74b3-420e-a591-c31018bb9111" providerId="ADAL" clId="{CCA8B280-66F8-4360-8107-32350C187C90}" dt="2020-09-07T06:13:34.970" v="1088" actId="1037"/>
          <ac:spMkLst>
            <pc:docMk/>
            <pc:sldMk cId="3716573231" sldId="257"/>
            <ac:spMk id="73" creationId="{44196B9B-DC2C-4CB7-9399-3C2B89EBCF87}"/>
          </ac:spMkLst>
        </pc:spChg>
        <pc:grpChg chg="add del">
          <ac:chgData name="변 인호" userId="af8d0b8f-74b3-420e-a591-c31018bb9111" providerId="ADAL" clId="{CCA8B280-66F8-4360-8107-32350C187C90}" dt="2020-09-07T05:13:19.428" v="260" actId="165"/>
          <ac:grpSpMkLst>
            <pc:docMk/>
            <pc:sldMk cId="3716573231" sldId="257"/>
            <ac:grpSpMk id="47" creationId="{641DA3D7-B077-4B57-9F27-64308A78A1A5}"/>
          </ac:grpSpMkLst>
        </pc:grpChg>
        <pc:grpChg chg="mod">
          <ac:chgData name="변 인호" userId="af8d0b8f-74b3-420e-a591-c31018bb9111" providerId="ADAL" clId="{CCA8B280-66F8-4360-8107-32350C187C90}" dt="2020-09-07T06:13:34.970" v="1088" actId="1037"/>
          <ac:grpSpMkLst>
            <pc:docMk/>
            <pc:sldMk cId="3716573231" sldId="257"/>
            <ac:grpSpMk id="65" creationId="{3B1F055D-CF79-4BC2-9BD1-16D73BC924D5}"/>
          </ac:grpSpMkLst>
        </pc:grpChg>
        <pc:grpChg chg="mod">
          <ac:chgData name="변 인호" userId="af8d0b8f-74b3-420e-a591-c31018bb9111" providerId="ADAL" clId="{CCA8B280-66F8-4360-8107-32350C187C90}" dt="2020-09-07T06:13:34.970" v="1088" actId="1037"/>
          <ac:grpSpMkLst>
            <pc:docMk/>
            <pc:sldMk cId="3716573231" sldId="257"/>
            <ac:grpSpMk id="66" creationId="{B0A65664-DA95-4B45-9EA2-8E9A41E15DFD}"/>
          </ac:grpSpMkLst>
        </pc:grpChg>
        <pc:picChg chg="add del mod">
          <ac:chgData name="변 인호" userId="af8d0b8f-74b3-420e-a591-c31018bb9111" providerId="ADAL" clId="{CCA8B280-66F8-4360-8107-32350C187C90}" dt="2020-09-07T05:21:09.483" v="329" actId="478"/>
          <ac:picMkLst>
            <pc:docMk/>
            <pc:sldMk cId="3716573231" sldId="257"/>
            <ac:picMk id="5" creationId="{9F58E1A3-293C-445B-B626-8AB8B1066AEE}"/>
          </ac:picMkLst>
        </pc:picChg>
        <pc:picChg chg="add del mod">
          <ac:chgData name="변 인호" userId="af8d0b8f-74b3-420e-a591-c31018bb9111" providerId="ADAL" clId="{CCA8B280-66F8-4360-8107-32350C187C90}" dt="2020-09-07T05:19:18.690" v="327" actId="478"/>
          <ac:picMkLst>
            <pc:docMk/>
            <pc:sldMk cId="3716573231" sldId="257"/>
            <ac:picMk id="15" creationId="{E63C1949-0E76-411A-8C4D-E66F323E029B}"/>
          </ac:picMkLst>
        </pc:picChg>
        <pc:picChg chg="add del mod">
          <ac:chgData name="변 인호" userId="af8d0b8f-74b3-420e-a591-c31018bb9111" providerId="ADAL" clId="{CCA8B280-66F8-4360-8107-32350C187C90}" dt="2020-09-07T05:21:09.483" v="329" actId="478"/>
          <ac:picMkLst>
            <pc:docMk/>
            <pc:sldMk cId="3716573231" sldId="257"/>
            <ac:picMk id="17" creationId="{82F41AC3-4F15-4070-B196-F403B1618D70}"/>
          </ac:picMkLst>
        </pc:picChg>
        <pc:picChg chg="add 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7" creationId="{B7AAB5F7-322C-48C6-BAC2-546412FEF940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8" creationId="{996E474D-8FFD-416D-9050-20C16AFA330B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29" creationId="{77BEAD61-3B2F-415B-ACA1-7338C18D4784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30" creationId="{79849B6F-2DDE-413A-B584-FB7C2EA56AAD}"/>
          </ac:picMkLst>
        </pc:picChg>
        <pc:picChg chg="mod topLvl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31" creationId="{E35A173E-3A25-4B76-B223-146FF6E9AE4E}"/>
          </ac:picMkLst>
        </pc:picChg>
        <pc:picChg chg="del mod">
          <ac:chgData name="변 인호" userId="af8d0b8f-74b3-420e-a591-c31018bb9111" providerId="ADAL" clId="{CCA8B280-66F8-4360-8107-32350C187C90}" dt="2020-09-07T05:13:09.618" v="259" actId="478"/>
          <ac:picMkLst>
            <pc:docMk/>
            <pc:sldMk cId="3716573231" sldId="257"/>
            <ac:picMk id="32" creationId="{3BAC18DF-389B-419D-9C20-105817FF0D7D}"/>
          </ac:picMkLst>
        </pc:picChg>
        <pc:picChg chg="mod topLvl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41" creationId="{E7FAC5C3-E245-45C5-90A1-391295A7E953}"/>
          </ac:picMkLst>
        </pc:picChg>
        <pc:picChg chg="mod">
          <ac:chgData name="변 인호" userId="af8d0b8f-74b3-420e-a591-c31018bb9111" providerId="ADAL" clId="{CCA8B280-66F8-4360-8107-32350C187C90}" dt="2020-09-07T06:13:34.970" v="1088" actId="1037"/>
          <ac:picMkLst>
            <pc:docMk/>
            <pc:sldMk cId="3716573231" sldId="257"/>
            <ac:picMk id="63" creationId="{E3E3FD2A-C586-4AA9-BAA3-BA9E1013928A}"/>
          </ac:picMkLst>
        </pc:picChg>
        <pc:cxnChg chg="mod">
          <ac:chgData name="변 인호" userId="af8d0b8f-74b3-420e-a591-c31018bb9111" providerId="ADAL" clId="{CCA8B280-66F8-4360-8107-32350C187C90}" dt="2020-09-07T06:15:44.217" v="1099" actId="14100"/>
          <ac:cxnSpMkLst>
            <pc:docMk/>
            <pc:sldMk cId="3716573231" sldId="257"/>
            <ac:cxnSpMk id="61" creationId="{DF5FFFD7-05F7-40FE-8CE7-C54E130011E3}"/>
          </ac:cxnSpMkLst>
        </pc:cxnChg>
      </pc:sldChg>
      <pc:sldChg chg="modSp">
        <pc:chgData name="변 인호" userId="af8d0b8f-74b3-420e-a591-c31018bb9111" providerId="ADAL" clId="{CCA8B280-66F8-4360-8107-32350C187C90}" dt="2020-09-07T05:29:13.227" v="569" actId="20577"/>
        <pc:sldMkLst>
          <pc:docMk/>
          <pc:sldMk cId="2315057644" sldId="259"/>
        </pc:sldMkLst>
        <pc:graphicFrameChg chg="mod modGraphic">
          <ac:chgData name="변 인호" userId="af8d0b8f-74b3-420e-a591-c31018bb9111" providerId="ADAL" clId="{CCA8B280-66F8-4360-8107-32350C187C90}" dt="2020-09-07T05:29:13.227" v="569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CCA8B280-66F8-4360-8107-32350C187C90}" dt="2020-09-07T01:28:53.439" v="17" actId="20577"/>
        <pc:sldMkLst>
          <pc:docMk/>
          <pc:sldMk cId="3642307034" sldId="260"/>
        </pc:sldMkLst>
        <pc:spChg chg="mod">
          <ac:chgData name="변 인호" userId="af8d0b8f-74b3-420e-a591-c31018bb9111" providerId="ADAL" clId="{CCA8B280-66F8-4360-8107-32350C187C90}" dt="2020-09-07T01:28:53.439" v="17" actId="20577"/>
          <ac:spMkLst>
            <pc:docMk/>
            <pc:sldMk cId="3642307034" sldId="260"/>
            <ac:spMk id="4" creationId="{30F045C9-4C24-4B3D-9984-B6BF33C96094}"/>
          </ac:spMkLst>
        </pc:spChg>
        <pc:graphicFrameChg chg="modGraphic">
          <ac:chgData name="변 인호" userId="af8d0b8f-74b3-420e-a591-c31018bb9111" providerId="ADAL" clId="{CCA8B280-66F8-4360-8107-32350C187C90}" dt="2020-09-07T01:28:46.549" v="15" actId="20577"/>
          <ac:graphicFrameMkLst>
            <pc:docMk/>
            <pc:sldMk cId="3642307034" sldId="260"/>
            <ac:graphicFrameMk id="19" creationId="{7CA29200-3F2B-4CCF-99C3-AA2BCCF6ACE1}"/>
          </ac:graphicFrameMkLst>
        </pc:graphicFrameChg>
      </pc:sldChg>
      <pc:sldChg chg="modSp">
        <pc:chgData name="변 인호" userId="af8d0b8f-74b3-420e-a591-c31018bb9111" providerId="ADAL" clId="{CCA8B280-66F8-4360-8107-32350C187C90}" dt="2020-09-07T05:39:51.638" v="787"/>
        <pc:sldMkLst>
          <pc:docMk/>
          <pc:sldMk cId="1593751342" sldId="261"/>
        </pc:sldMkLst>
        <pc:graphicFrameChg chg="mod modGraphic">
          <ac:chgData name="변 인호" userId="af8d0b8f-74b3-420e-a591-c31018bb9111" providerId="ADAL" clId="{CCA8B280-66F8-4360-8107-32350C187C90}" dt="2020-09-07T05:39:51.638" v="787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">
        <pc:chgData name="변 인호" userId="af8d0b8f-74b3-420e-a591-c31018bb9111" providerId="ADAL" clId="{CCA8B280-66F8-4360-8107-32350C187C90}" dt="2020-09-07T07:11:13.475" v="2157"/>
        <pc:sldMkLst>
          <pc:docMk/>
          <pc:sldMk cId="1393190323" sldId="262"/>
        </pc:sldMkLst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2" creationId="{F5B06E92-8D70-44E2-A481-53E2D0720CBD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" creationId="{AD5815F6-54A6-4BBB-A358-1148CD2F75B6}"/>
          </ac:spMkLst>
        </pc:spChg>
        <pc:spChg chg="mod">
          <ac:chgData name="변 인호" userId="af8d0b8f-74b3-420e-a591-c31018bb9111" providerId="ADAL" clId="{CCA8B280-66F8-4360-8107-32350C187C90}" dt="2020-09-07T07:11:13.475" v="2157"/>
          <ac:spMkLst>
            <pc:docMk/>
            <pc:sldMk cId="1393190323" sldId="262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7T05:41:50.230" v="823" actId="478"/>
          <ac:spMkLst>
            <pc:docMk/>
            <pc:sldMk cId="1393190323" sldId="262"/>
            <ac:spMk id="7" creationId="{74C71810-6957-4502-AD64-FA445D9B314C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8" creationId="{F5930434-4812-4C92-A319-10441451BF07}"/>
          </ac:spMkLst>
        </pc:spChg>
        <pc:spChg chg="del mod">
          <ac:chgData name="변 인호" userId="af8d0b8f-74b3-420e-a591-c31018bb9111" providerId="ADAL" clId="{CCA8B280-66F8-4360-8107-32350C187C90}" dt="2020-09-07T05:59:43.188" v="935" actId="478"/>
          <ac:spMkLst>
            <pc:docMk/>
            <pc:sldMk cId="1393190323" sldId="262"/>
            <ac:spMk id="9" creationId="{D01764A7-92D4-45EB-9415-F642F9896C33}"/>
          </ac:spMkLst>
        </pc:spChg>
        <pc:spChg chg="mod">
          <ac:chgData name="변 인호" userId="af8d0b8f-74b3-420e-a591-c31018bb9111" providerId="ADAL" clId="{CCA8B280-66F8-4360-8107-32350C187C90}" dt="2020-09-07T06:04:56.178" v="1061" actId="555"/>
          <ac:spMkLst>
            <pc:docMk/>
            <pc:sldMk cId="1393190323" sldId="262"/>
            <ac:spMk id="12" creationId="{F5CF7834-FB7E-43BD-AFA9-706830170F1F}"/>
          </ac:spMkLst>
        </pc:spChg>
        <pc:spChg chg="mod">
          <ac:chgData name="변 인호" userId="af8d0b8f-74b3-420e-a591-c31018bb9111" providerId="ADAL" clId="{CCA8B280-66F8-4360-8107-32350C187C90}" dt="2020-09-07T06:04:56.178" v="1061" actId="555"/>
          <ac:spMkLst>
            <pc:docMk/>
            <pc:sldMk cId="1393190323" sldId="262"/>
            <ac:spMk id="27" creationId="{6D22BAC5-55D8-47F8-8C12-8A63660A73B1}"/>
          </ac:spMkLst>
        </pc:spChg>
        <pc:spChg chg="add mod">
          <ac:chgData name="변 인호" userId="af8d0b8f-74b3-420e-a591-c31018bb9111" providerId="ADAL" clId="{CCA8B280-66F8-4360-8107-32350C187C90}" dt="2020-09-07T06:05:09.276" v="1068" actId="1035"/>
          <ac:spMkLst>
            <pc:docMk/>
            <pc:sldMk cId="1393190323" sldId="262"/>
            <ac:spMk id="35" creationId="{CD2D8F7A-90DD-4ABA-B506-9BC2BEF209BF}"/>
          </ac:spMkLst>
        </pc:spChg>
        <pc:spChg chg="add mod">
          <ac:chgData name="변 인호" userId="af8d0b8f-74b3-420e-a591-c31018bb9111" providerId="ADAL" clId="{CCA8B280-66F8-4360-8107-32350C187C90}" dt="2020-09-07T06:01:20.774" v="971" actId="1076"/>
          <ac:spMkLst>
            <pc:docMk/>
            <pc:sldMk cId="1393190323" sldId="262"/>
            <ac:spMk id="36" creationId="{3245D8C2-78F4-45EA-9FA8-C67A58CFD83A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7" creationId="{529D8F57-355D-46A3-8D22-54288293B952}"/>
          </ac:spMkLst>
        </pc:spChg>
        <pc:spChg chg="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38" creationId="{DE069740-2109-4B64-BCA4-DDF675092349}"/>
          </ac:spMkLst>
        </pc:spChg>
        <pc:spChg chg="mod">
          <ac:chgData name="변 인호" userId="af8d0b8f-74b3-420e-a591-c31018bb9111" providerId="ADAL" clId="{CCA8B280-66F8-4360-8107-32350C187C90}" dt="2020-09-07T06:04:42.888" v="1060" actId="1076"/>
          <ac:spMkLst>
            <pc:docMk/>
            <pc:sldMk cId="1393190323" sldId="262"/>
            <ac:spMk id="39" creationId="{4019FAD4-0BAA-4BE4-B3CC-1C252BD3051B}"/>
          </ac:spMkLst>
        </pc:spChg>
        <pc:spChg chg="del">
          <ac:chgData name="변 인호" userId="af8d0b8f-74b3-420e-a591-c31018bb9111" providerId="ADAL" clId="{CCA8B280-66F8-4360-8107-32350C187C90}" dt="2020-09-07T05:42:14.788" v="827" actId="478"/>
          <ac:spMkLst>
            <pc:docMk/>
            <pc:sldMk cId="1393190323" sldId="262"/>
            <ac:spMk id="40" creationId="{A6C216AB-2AC5-4FC1-8F92-9188A93CCB95}"/>
          </ac:spMkLst>
        </pc:spChg>
        <pc:spChg chg="add mod">
          <ac:chgData name="변 인호" userId="af8d0b8f-74b3-420e-a591-c31018bb9111" providerId="ADAL" clId="{CCA8B280-66F8-4360-8107-32350C187C90}" dt="2020-09-07T06:01:32.080" v="992" actId="1037"/>
          <ac:spMkLst>
            <pc:docMk/>
            <pc:sldMk cId="1393190323" sldId="262"/>
            <ac:spMk id="41" creationId="{8D1169E2-ABBD-4D88-AD79-C3DF361B4C3F}"/>
          </ac:spMkLst>
        </pc:spChg>
        <pc:spChg chg="mod">
          <ac:chgData name="변 인호" userId="af8d0b8f-74b3-420e-a591-c31018bb9111" providerId="ADAL" clId="{CCA8B280-66F8-4360-8107-32350C187C90}" dt="2020-09-07T06:05:09.276" v="1068" actId="1035"/>
          <ac:spMkLst>
            <pc:docMk/>
            <pc:sldMk cId="1393190323" sldId="262"/>
            <ac:spMk id="42" creationId="{6742D43E-85DE-434B-8A46-5EB40DFF781F}"/>
          </ac:spMkLst>
        </pc:spChg>
        <pc:spChg chg="add 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43" creationId="{D4031E09-8282-4E77-AFEA-1A2DF1926CB9}"/>
          </ac:spMkLst>
        </pc:spChg>
        <pc:spChg chg="add mod">
          <ac:chgData name="변 인호" userId="af8d0b8f-74b3-420e-a591-c31018bb9111" providerId="ADAL" clId="{CCA8B280-66F8-4360-8107-32350C187C90}" dt="2020-09-07T06:02:17.530" v="1033" actId="1035"/>
          <ac:spMkLst>
            <pc:docMk/>
            <pc:sldMk cId="1393190323" sldId="262"/>
            <ac:spMk id="51" creationId="{59521FFF-C93B-493D-A86D-6D6607C23943}"/>
          </ac:spMkLst>
        </pc:spChg>
        <pc:picChg chg="mod">
          <ac:chgData name="변 인호" userId="af8d0b8f-74b3-420e-a591-c31018bb9111" providerId="ADAL" clId="{CCA8B280-66F8-4360-8107-32350C187C90}" dt="2020-09-07T06:02:17.530" v="1033" actId="1035"/>
          <ac:picMkLst>
            <pc:docMk/>
            <pc:sldMk cId="1393190323" sldId="262"/>
            <ac:picMk id="4" creationId="{D93839D1-70E8-425E-A739-38EB026CB451}"/>
          </ac:picMkLst>
        </pc:picChg>
        <pc:picChg chg="mod">
          <ac:chgData name="변 인호" userId="af8d0b8f-74b3-420e-a591-c31018bb9111" providerId="ADAL" clId="{CCA8B280-66F8-4360-8107-32350C187C90}" dt="2020-09-07T06:01:32.080" v="992" actId="1037"/>
          <ac:picMkLst>
            <pc:docMk/>
            <pc:sldMk cId="1393190323" sldId="262"/>
            <ac:picMk id="25" creationId="{D5B50C4F-44E4-4519-AD1C-A5A86D48F88B}"/>
          </ac:picMkLst>
        </pc:picChg>
        <pc:picChg chg="mod">
          <ac:chgData name="변 인호" userId="af8d0b8f-74b3-420e-a591-c31018bb9111" providerId="ADAL" clId="{CCA8B280-66F8-4360-8107-32350C187C90}" dt="2020-09-07T06:01:20.774" v="971" actId="1076"/>
          <ac:picMkLst>
            <pc:docMk/>
            <pc:sldMk cId="1393190323" sldId="262"/>
            <ac:picMk id="26" creationId="{71E83840-60E3-4D1D-9F63-D9552E8CC791}"/>
          </ac:picMkLst>
        </pc:picChg>
        <pc:cxnChg chg="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CCA8B280-66F8-4360-8107-32350C187C90}" dt="2020-09-07T05:42:05.370" v="825" actId="478"/>
          <ac:cxnSpMkLst>
            <pc:docMk/>
            <pc:sldMk cId="1393190323" sldId="262"/>
            <ac:cxnSpMk id="16" creationId="{394B71E1-42F7-4160-9F57-89AC064E6080}"/>
          </ac:cxnSpMkLst>
        </pc:cxnChg>
        <pc:cxnChg chg="del mod">
          <ac:chgData name="변 인호" userId="af8d0b8f-74b3-420e-a591-c31018bb9111" providerId="ADAL" clId="{CCA8B280-66F8-4360-8107-32350C187C90}" dt="2020-09-07T05:59:46.371" v="936" actId="478"/>
          <ac:cxnSpMkLst>
            <pc:docMk/>
            <pc:sldMk cId="1393190323" sldId="262"/>
            <ac:cxnSpMk id="28" creationId="{912C93D2-4B7D-44BF-8F96-D78278F227A3}"/>
          </ac:cxnSpMkLst>
        </pc:cxnChg>
        <pc:cxnChg chg="mod">
          <ac:chgData name="변 인호" userId="af8d0b8f-74b3-420e-a591-c31018bb9111" providerId="ADAL" clId="{CCA8B280-66F8-4360-8107-32350C187C90}" dt="2020-09-07T06:04:56.178" v="1061" actId="555"/>
          <ac:cxnSpMkLst>
            <pc:docMk/>
            <pc:sldMk cId="1393190323" sldId="262"/>
            <ac:cxnSpMk id="31" creationId="{CB723DC3-CECA-4B82-920E-BEF2A95C8384}"/>
          </ac:cxnSpMkLst>
        </pc:cxnChg>
        <pc:cxnChg chg="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34" creationId="{FC52259B-7E27-455F-8EBD-579CF8E20559}"/>
          </ac:cxnSpMkLst>
        </pc:cxnChg>
        <pc:cxnChg chg="add mod">
          <ac:chgData name="변 인호" userId="af8d0b8f-74b3-420e-a591-c31018bb9111" providerId="ADAL" clId="{CCA8B280-66F8-4360-8107-32350C187C90}" dt="2020-09-07T06:02:17.530" v="1033" actId="1035"/>
          <ac:cxnSpMkLst>
            <pc:docMk/>
            <pc:sldMk cId="1393190323" sldId="262"/>
            <ac:cxnSpMk id="44" creationId="{9198CB4C-604F-474A-A4C0-09210A494858}"/>
          </ac:cxnSpMkLst>
        </pc:cxnChg>
        <pc:cxnChg chg="add mod">
          <ac:chgData name="변 인호" userId="af8d0b8f-74b3-420e-a591-c31018bb9111" providerId="ADAL" clId="{CCA8B280-66F8-4360-8107-32350C187C90}" dt="2020-09-07T06:04:56.178" v="1061" actId="555"/>
          <ac:cxnSpMkLst>
            <pc:docMk/>
            <pc:sldMk cId="1393190323" sldId="262"/>
            <ac:cxnSpMk id="48" creationId="{2291AF88-E905-4C83-97B4-A772CF708218}"/>
          </ac:cxnSpMkLst>
        </pc:cxnChg>
      </pc:sldChg>
      <pc:sldChg chg="addSp delSp modSp add">
        <pc:chgData name="변 인호" userId="af8d0b8f-74b3-420e-a591-c31018bb9111" providerId="ADAL" clId="{CCA8B280-66F8-4360-8107-32350C187C90}" dt="2020-09-07T07:10:33.884" v="2138"/>
        <pc:sldMkLst>
          <pc:docMk/>
          <pc:sldMk cId="624811894" sldId="263"/>
        </pc:sldMkLst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2" creationId="{F5B06E92-8D70-44E2-A481-53E2D0720CBD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" creationId="{AD5815F6-54A6-4BBB-A358-1148CD2F75B6}"/>
          </ac:spMkLst>
        </pc:spChg>
        <pc:spChg chg="mod">
          <ac:chgData name="변 인호" userId="af8d0b8f-74b3-420e-a591-c31018bb9111" providerId="ADAL" clId="{CCA8B280-66F8-4360-8107-32350C187C90}" dt="2020-09-07T07:10:33.884" v="2138"/>
          <ac:spMkLst>
            <pc:docMk/>
            <pc:sldMk cId="624811894" sldId="263"/>
            <ac:spMk id="6" creationId="{6257BB4D-EF4B-45E4-B530-728FE5DFB14F}"/>
          </ac:spMkLst>
        </pc:spChg>
        <pc:spChg chg="add mod">
          <ac:chgData name="변 인호" userId="af8d0b8f-74b3-420e-a591-c31018bb9111" providerId="ADAL" clId="{CCA8B280-66F8-4360-8107-32350C187C90}" dt="2020-09-07T06:45:51.269" v="1409" actId="20577"/>
          <ac:spMkLst>
            <pc:docMk/>
            <pc:sldMk cId="624811894" sldId="263"/>
            <ac:spMk id="7" creationId="{CB67AFC3-DA67-4355-8638-FB2C17FDF34E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8" creationId="{F5930434-4812-4C92-A319-10441451BF07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12" creationId="{F5CF7834-FB7E-43BD-AFA9-706830170F1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27" creationId="{6D22BAC5-55D8-47F8-8C12-8A63660A73B1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28" creationId="{D9CEE899-31D2-40D5-BBEC-A1363951AF0F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29" creationId="{80513CA8-DD8A-4D7C-9DC2-E15D120EC24E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30" creationId="{662E3D87-15AC-4434-A203-2AC035E54FC2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5" creationId="{CD2D8F7A-90DD-4ABA-B506-9BC2BEF209B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6" creationId="{3245D8C2-78F4-45EA-9FA8-C67A58CFD83A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7" creationId="{529D8F57-355D-46A3-8D22-54288293B952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8" creationId="{DE069740-2109-4B64-BCA4-DDF675092349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39" creationId="{4019FAD4-0BAA-4BE4-B3CC-1C252BD3051B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1" creationId="{8D1169E2-ABBD-4D88-AD79-C3DF361B4C3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2" creationId="{6742D43E-85DE-434B-8A46-5EB40DFF781F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43" creationId="{D4031E09-8282-4E77-AFEA-1A2DF1926CB9}"/>
          </ac:spMkLst>
        </pc:spChg>
        <pc:spChg chg="add mod">
          <ac:chgData name="변 인호" userId="af8d0b8f-74b3-420e-a591-c31018bb9111" providerId="ADAL" clId="{CCA8B280-66F8-4360-8107-32350C187C90}" dt="2020-09-07T07:09:33.924" v="2129"/>
          <ac:spMkLst>
            <pc:docMk/>
            <pc:sldMk cId="624811894" sldId="263"/>
            <ac:spMk id="46" creationId="{0637D665-5D72-458C-BD54-314EF083145E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49" creationId="{AF20CC3D-3306-4C6E-83A8-EFED4B9B7EE7}"/>
          </ac:spMkLst>
        </pc:spChg>
        <pc:spChg chg="del">
          <ac:chgData name="변 인호" userId="af8d0b8f-74b3-420e-a591-c31018bb9111" providerId="ADAL" clId="{CCA8B280-66F8-4360-8107-32350C187C90}" dt="2020-09-07T06:28:57.993" v="1101" actId="478"/>
          <ac:spMkLst>
            <pc:docMk/>
            <pc:sldMk cId="624811894" sldId="263"/>
            <ac:spMk id="51" creationId="{59521FFF-C93B-493D-A86D-6D6607C23943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52" creationId="{44AD9CDF-F9C9-4889-B4DC-4651FF3CB9C6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53" creationId="{F293FF35-38FD-47BB-890E-482DA5C0A586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66" creationId="{A56279B1-B69B-431A-B8B4-8A324F33CA91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1" creationId="{C92F9D5C-6B31-424D-8C79-EB6A4FF68F42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5" creationId="{5A8E0261-1197-45DF-A08D-2D92C53DED29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76" creationId="{1299DC7E-DEEA-4E29-9B36-7957DA79ACF4}"/>
          </ac:spMkLst>
        </pc:spChg>
        <pc:spChg chg="add mod">
          <ac:chgData name="변 인호" userId="af8d0b8f-74b3-420e-a591-c31018bb9111" providerId="ADAL" clId="{CCA8B280-66F8-4360-8107-32350C187C90}" dt="2020-09-07T07:08:55.998" v="2112" actId="1036"/>
          <ac:spMkLst>
            <pc:docMk/>
            <pc:sldMk cId="624811894" sldId="263"/>
            <ac:spMk id="77" creationId="{20B84238-289D-448E-BC24-966D51697420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83" creationId="{8E7945CE-1F05-4372-9017-177CBBF2324A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90" creationId="{79A3D864-7063-4591-86EA-4BE3159589ED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98" creationId="{5352C228-61CA-474F-92FD-9A6782154024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115" creationId="{8E2D0F1D-873F-41FA-931D-36FAA536EED5}"/>
          </ac:spMkLst>
        </pc:spChg>
        <pc:spChg chg="add mod">
          <ac:chgData name="변 인호" userId="af8d0b8f-74b3-420e-a591-c31018bb9111" providerId="ADAL" clId="{CCA8B280-66F8-4360-8107-32350C187C90}" dt="2020-09-07T07:04:47.484" v="2010" actId="1036"/>
          <ac:spMkLst>
            <pc:docMk/>
            <pc:sldMk cId="624811894" sldId="263"/>
            <ac:spMk id="116" creationId="{35FFD8D3-B04C-4F20-937A-7CA441B849A9}"/>
          </ac:spMkLst>
        </pc:spChg>
        <pc:spChg chg="add mod">
          <ac:chgData name="변 인호" userId="af8d0b8f-74b3-420e-a591-c31018bb9111" providerId="ADAL" clId="{CCA8B280-66F8-4360-8107-32350C187C90}" dt="2020-09-07T07:05:00.434" v="2020" actId="1076"/>
          <ac:spMkLst>
            <pc:docMk/>
            <pc:sldMk cId="624811894" sldId="263"/>
            <ac:spMk id="121" creationId="{5DF2AD99-6756-4367-BA54-CE14A1976438}"/>
          </ac:spMkLst>
        </pc:spChg>
        <pc:spChg chg="add mod">
          <ac:chgData name="변 인호" userId="af8d0b8f-74b3-420e-a591-c31018bb9111" providerId="ADAL" clId="{CCA8B280-66F8-4360-8107-32350C187C90}" dt="2020-09-07T07:05:29.345" v="2041" actId="1076"/>
          <ac:spMkLst>
            <pc:docMk/>
            <pc:sldMk cId="624811894" sldId="263"/>
            <ac:spMk id="130" creationId="{44DA6BAE-E4E4-4B99-AFCB-E127B45BD9D4}"/>
          </ac:spMkLst>
        </pc:spChg>
        <pc:spChg chg="add mod">
          <ac:chgData name="변 인호" userId="af8d0b8f-74b3-420e-a591-c31018bb9111" providerId="ADAL" clId="{CCA8B280-66F8-4360-8107-32350C187C90}" dt="2020-09-07T07:06:44.195" v="2046" actId="692"/>
          <ac:spMkLst>
            <pc:docMk/>
            <pc:sldMk cId="624811894" sldId="263"/>
            <ac:spMk id="131" creationId="{FA1DD4FA-3C7F-4427-8A94-7C69D34430D6}"/>
          </ac:spMkLst>
        </pc:spChg>
        <pc:spChg chg="add mod">
          <ac:chgData name="변 인호" userId="af8d0b8f-74b3-420e-a591-c31018bb9111" providerId="ADAL" clId="{CCA8B280-66F8-4360-8107-32350C187C90}" dt="2020-09-07T07:08:46.024" v="2096" actId="1038"/>
          <ac:spMkLst>
            <pc:docMk/>
            <pc:sldMk cId="624811894" sldId="263"/>
            <ac:spMk id="132" creationId="{84613C45-7466-4E55-96ED-AF1761628255}"/>
          </ac:spMkLst>
        </pc:spChg>
        <pc:spChg chg="add mod">
          <ac:chgData name="변 인호" userId="af8d0b8f-74b3-420e-a591-c31018bb9111" providerId="ADAL" clId="{CCA8B280-66F8-4360-8107-32350C187C90}" dt="2020-09-07T07:09:05.814" v="2113" actId="692"/>
          <ac:spMkLst>
            <pc:docMk/>
            <pc:sldMk cId="624811894" sldId="263"/>
            <ac:spMk id="133" creationId="{27B49B59-F9DB-44E0-9834-3E231FAB6F79}"/>
          </ac:spMkLst>
        </pc:spChg>
        <pc:grpChg chg="add mod">
          <ac:chgData name="변 인호" userId="af8d0b8f-74b3-420e-a591-c31018bb9111" providerId="ADAL" clId="{CCA8B280-66F8-4360-8107-32350C187C90}" dt="2020-09-07T07:04:47.484" v="2010" actId="1036"/>
          <ac:grpSpMkLst>
            <pc:docMk/>
            <pc:sldMk cId="624811894" sldId="263"/>
            <ac:grpSpMk id="9" creationId="{0A1F8A7D-6639-4182-B881-A0D98E809A1C}"/>
          </ac:grpSpMkLst>
        </pc:grp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4" creationId="{D93839D1-70E8-425E-A739-38EB026CB451}"/>
          </ac:picMkLst>
        </pc:picChg>
        <pc:picChg chg="add mod ord">
          <ac:chgData name="변 인호" userId="af8d0b8f-74b3-420e-a591-c31018bb9111" providerId="ADAL" clId="{CCA8B280-66F8-4360-8107-32350C187C90}" dt="2020-09-07T06:45:34.567" v="1404" actId="14100"/>
          <ac:picMkLst>
            <pc:docMk/>
            <pc:sldMk cId="624811894" sldId="263"/>
            <ac:picMk id="5" creationId="{51DC7892-EA58-44A0-837C-268887EF98B1}"/>
          </ac:picMkLst>
        </pc:pic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25" creationId="{D5B50C4F-44E4-4519-AD1C-A5A86D48F88B}"/>
          </ac:picMkLst>
        </pc:picChg>
        <pc:picChg chg="del">
          <ac:chgData name="변 인호" userId="af8d0b8f-74b3-420e-a591-c31018bb9111" providerId="ADAL" clId="{CCA8B280-66F8-4360-8107-32350C187C90}" dt="2020-09-07T06:28:57.993" v="1101" actId="478"/>
          <ac:picMkLst>
            <pc:docMk/>
            <pc:sldMk cId="624811894" sldId="263"/>
            <ac:picMk id="26" creationId="{71E83840-60E3-4D1D-9F63-D9552E8CC791}"/>
          </ac:picMkLst>
        </pc:pic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1" creationId="{7A18D452-283A-4B26-8D48-C7D91DE97FD8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31" creationId="{CB723DC3-CECA-4B82-920E-BEF2A95C8384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34" creationId="{FC52259B-7E27-455F-8EBD-579CF8E20559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0" creationId="{D0C7C218-EA8B-49D0-9140-1F10115CE998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44" creationId="{9198CB4C-604F-474A-A4C0-09210A49485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5" creationId="{E0C32560-C56B-4233-96CD-D6633649AC90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47" creationId="{A9A4B3F2-E371-4C80-B5C2-5CE760925FF4}"/>
          </ac:cxnSpMkLst>
        </pc:cxnChg>
        <pc:cxnChg chg="del mod">
          <ac:chgData name="변 인호" userId="af8d0b8f-74b3-420e-a591-c31018bb9111" providerId="ADAL" clId="{CCA8B280-66F8-4360-8107-32350C187C90}" dt="2020-09-07T06:28:57.993" v="1101" actId="478"/>
          <ac:cxnSpMkLst>
            <pc:docMk/>
            <pc:sldMk cId="624811894" sldId="263"/>
            <ac:cxnSpMk id="48" creationId="{2291AF88-E905-4C83-97B4-A772CF70821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50" creationId="{46847627-1341-4D7A-B67D-5918E631E324}"/>
          </ac:cxnSpMkLst>
        </pc:cxnChg>
        <pc:cxnChg chg="add del">
          <ac:chgData name="변 인호" userId="af8d0b8f-74b3-420e-a591-c31018bb9111" providerId="ADAL" clId="{CCA8B280-66F8-4360-8107-32350C187C90}" dt="2020-09-07T06:48:58.286" v="1537" actId="478"/>
          <ac:cxnSpMkLst>
            <pc:docMk/>
            <pc:sldMk cId="624811894" sldId="263"/>
            <ac:cxnSpMk id="54" creationId="{628471BE-C710-4116-BF26-D8E59FFC778C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55" creationId="{4EBF955C-EA0F-4FF6-9D85-F89AAB93DD3E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63" creationId="{DE852D3C-35F0-43B8-B0B8-AD54756C03CC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72" creationId="{880BC2E6-AF8E-4B16-82D1-BA5F29DC358E}"/>
          </ac:cxnSpMkLst>
        </pc:cxnChg>
        <pc:cxnChg chg="add del mod">
          <ac:chgData name="변 인호" userId="af8d0b8f-74b3-420e-a591-c31018bb9111" providerId="ADAL" clId="{CCA8B280-66F8-4360-8107-32350C187C90}" dt="2020-09-07T07:08:11.293" v="2085" actId="478"/>
          <ac:cxnSpMkLst>
            <pc:docMk/>
            <pc:sldMk cId="624811894" sldId="263"/>
            <ac:cxnSpMk id="78" creationId="{503836E3-5F3D-4795-9873-3416E32C252F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84" creationId="{4D6D76E9-D908-4031-A8E6-2054A1D59213}"/>
          </ac:cxnSpMkLst>
        </pc:cxnChg>
        <pc:cxnChg chg="add del mod">
          <ac:chgData name="변 인호" userId="af8d0b8f-74b3-420e-a591-c31018bb9111" providerId="ADAL" clId="{CCA8B280-66F8-4360-8107-32350C187C90}" dt="2020-09-07T07:02:39.714" v="1968" actId="478"/>
          <ac:cxnSpMkLst>
            <pc:docMk/>
            <pc:sldMk cId="624811894" sldId="263"/>
            <ac:cxnSpMk id="91" creationId="{CE26E17E-6F31-4B04-AC6A-0AFC179F62F6}"/>
          </ac:cxnSpMkLst>
        </pc:cxnChg>
        <pc:cxnChg chg="add del mod">
          <ac:chgData name="변 인호" userId="af8d0b8f-74b3-420e-a591-c31018bb9111" providerId="ADAL" clId="{CCA8B280-66F8-4360-8107-32350C187C90}" dt="2020-09-07T06:58:49.764" v="1840" actId="478"/>
          <ac:cxnSpMkLst>
            <pc:docMk/>
            <pc:sldMk cId="624811894" sldId="263"/>
            <ac:cxnSpMk id="99" creationId="{705CBE0A-DC98-4363-B008-A97ABF291BDB}"/>
          </ac:cxnSpMkLst>
        </pc:cxnChg>
        <pc:cxnChg chg="add del">
          <ac:chgData name="변 인호" userId="af8d0b8f-74b3-420e-a591-c31018bb9111" providerId="ADAL" clId="{CCA8B280-66F8-4360-8107-32350C187C90}" dt="2020-09-07T06:58:59.224" v="1842" actId="478"/>
          <ac:cxnSpMkLst>
            <pc:docMk/>
            <pc:sldMk cId="624811894" sldId="263"/>
            <ac:cxnSpMk id="102" creationId="{C5AFA5E4-236E-4491-9373-A5E50B39C619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03" creationId="{5C622D35-6B71-4559-87E3-E370D1BD89A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06" creationId="{E0CFB81C-8080-4ACD-8A24-2431C553ADC8}"/>
          </ac:cxnSpMkLst>
        </pc:cxnChg>
        <pc:cxnChg chg="add mod">
          <ac:chgData name="변 인호" userId="af8d0b8f-74b3-420e-a591-c31018bb9111" providerId="ADAL" clId="{CCA8B280-66F8-4360-8107-32350C187C90}" dt="2020-09-07T07:04:47.484" v="2010" actId="1036"/>
          <ac:cxnSpMkLst>
            <pc:docMk/>
            <pc:sldMk cId="624811894" sldId="263"/>
            <ac:cxnSpMk id="117" creationId="{E1E304F8-CA6C-4047-B82B-220C38D052A2}"/>
          </ac:cxnSpMkLst>
        </pc:cxnChg>
        <pc:cxnChg chg="add mod">
          <ac:chgData name="변 인호" userId="af8d0b8f-74b3-420e-a591-c31018bb9111" providerId="ADAL" clId="{CCA8B280-66F8-4360-8107-32350C187C90}" dt="2020-09-07T07:05:00.434" v="2020" actId="1076"/>
          <ac:cxnSpMkLst>
            <pc:docMk/>
            <pc:sldMk cId="624811894" sldId="263"/>
            <ac:cxnSpMk id="122" creationId="{CC5245E4-D1C6-4058-AC1A-C0B7F50185E2}"/>
          </ac:cxnSpMkLst>
        </pc:cxnChg>
        <pc:cxnChg chg="add mod">
          <ac:chgData name="변 인호" userId="af8d0b8f-74b3-420e-a591-c31018bb9111" providerId="ADAL" clId="{CCA8B280-66F8-4360-8107-32350C187C90}" dt="2020-09-07T07:05:57.204" v="2042" actId="692"/>
          <ac:cxnSpMkLst>
            <pc:docMk/>
            <pc:sldMk cId="624811894" sldId="263"/>
            <ac:cxnSpMk id="125" creationId="{CBD80CB0-9D63-4223-8E1F-4CDC43A5D8F3}"/>
          </ac:cxnSpMkLst>
        </pc:cxnChg>
      </pc:sldChg>
      <pc:sldChg chg="addSp delSp modSp add">
        <pc:chgData name="변 인호" userId="af8d0b8f-74b3-420e-a591-c31018bb9111" providerId="ADAL" clId="{CCA8B280-66F8-4360-8107-32350C187C90}" dt="2020-09-09T09:06:19.438" v="4385" actId="478"/>
        <pc:sldMkLst>
          <pc:docMk/>
          <pc:sldMk cId="3655535361" sldId="265"/>
        </pc:sldMkLst>
        <pc:spChg chg="mod">
          <ac:chgData name="변 인호" userId="af8d0b8f-74b3-420e-a591-c31018bb9111" providerId="ADAL" clId="{CCA8B280-66F8-4360-8107-32350C187C90}" dt="2020-09-09T09:03:22.316" v="4314"/>
          <ac:spMkLst>
            <pc:docMk/>
            <pc:sldMk cId="3655535361" sldId="265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7" creationId="{CB67AFC3-DA67-4355-8638-FB2C17FDF34E}"/>
          </ac:spMkLst>
        </pc:spChg>
        <pc:spChg chg="add del mod">
          <ac:chgData name="변 인호" userId="af8d0b8f-74b3-420e-a591-c31018bb9111" providerId="ADAL" clId="{CCA8B280-66F8-4360-8107-32350C187C90}" dt="2020-09-09T05:10:00.348" v="2520" actId="478"/>
          <ac:spMkLst>
            <pc:docMk/>
            <pc:sldMk cId="3655535361" sldId="265"/>
            <ac:spMk id="11" creationId="{AC7C2645-E9F3-4F6E-BAA2-2575EBF10929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12" creationId="{29587DCB-93FB-4F7B-A9FC-33A99BE8E957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19" creationId="{BB8FD41A-1FDF-413F-B657-686EA846FFF5}"/>
          </ac:spMkLst>
        </pc:spChg>
        <pc:spChg chg="add mod">
          <ac:chgData name="변 인호" userId="af8d0b8f-74b3-420e-a591-c31018bb9111" providerId="ADAL" clId="{CCA8B280-66F8-4360-8107-32350C187C90}" dt="2020-09-09T06:32:38.297" v="3465" actId="1076"/>
          <ac:spMkLst>
            <pc:docMk/>
            <pc:sldMk cId="3655535361" sldId="265"/>
            <ac:spMk id="20" creationId="{A6C80D28-B8DF-49FE-96D5-F113234FA375}"/>
          </ac:spMkLst>
        </pc:spChg>
        <pc:spChg chg="add mod">
          <ac:chgData name="변 인호" userId="af8d0b8f-74b3-420e-a591-c31018bb9111" providerId="ADAL" clId="{CCA8B280-66F8-4360-8107-32350C187C90}" dt="2020-09-09T06:32:38.297" v="3465" actId="1076"/>
          <ac:spMkLst>
            <pc:docMk/>
            <pc:sldMk cId="3655535361" sldId="265"/>
            <ac:spMk id="21" creationId="{1CFA4F99-3090-4638-92DD-09069DCA60BF}"/>
          </ac:spMkLst>
        </pc:spChg>
        <pc:spChg chg="add mod ord">
          <ac:chgData name="변 인호" userId="af8d0b8f-74b3-420e-a591-c31018bb9111" providerId="ADAL" clId="{CCA8B280-66F8-4360-8107-32350C187C90}" dt="2020-09-09T08:48:56.373" v="4043" actId="108"/>
          <ac:spMkLst>
            <pc:docMk/>
            <pc:sldMk cId="3655535361" sldId="265"/>
            <ac:spMk id="22" creationId="{86033B1D-BEDD-47BE-8C5A-0603D80D1B51}"/>
          </ac:spMkLst>
        </pc:spChg>
        <pc:spChg chg="add mod ord">
          <ac:chgData name="변 인호" userId="af8d0b8f-74b3-420e-a591-c31018bb9111" providerId="ADAL" clId="{CCA8B280-66F8-4360-8107-32350C187C90}" dt="2020-09-09T07:13:16.544" v="3923" actId="692"/>
          <ac:spMkLst>
            <pc:docMk/>
            <pc:sldMk cId="3655535361" sldId="265"/>
            <ac:spMk id="25" creationId="{E938A578-120B-4DE5-8E8C-2842947C64F4}"/>
          </ac:spMkLst>
        </pc:spChg>
        <pc:spChg chg="add del mod">
          <ac:chgData name="변 인호" userId="af8d0b8f-74b3-420e-a591-c31018bb9111" providerId="ADAL" clId="{CCA8B280-66F8-4360-8107-32350C187C90}" dt="2020-09-09T08:46:06.145" v="4019" actId="478"/>
          <ac:spMkLst>
            <pc:docMk/>
            <pc:sldMk cId="3655535361" sldId="265"/>
            <ac:spMk id="30" creationId="{FB3EABB7-8387-4662-9CE2-01E6D9DB0DB7}"/>
          </ac:spMkLst>
        </pc:spChg>
        <pc:spChg chg="add mod">
          <ac:chgData name="변 인호" userId="af8d0b8f-74b3-420e-a591-c31018bb9111" providerId="ADAL" clId="{CCA8B280-66F8-4360-8107-32350C187C90}" dt="2020-09-09T08:48:29.112" v="4040" actId="164"/>
          <ac:spMkLst>
            <pc:docMk/>
            <pc:sldMk cId="3655535361" sldId="265"/>
            <ac:spMk id="31" creationId="{1FA47FF1-98D5-4FCB-8BB6-F859C2BD1F99}"/>
          </ac:spMkLst>
        </pc:spChg>
        <pc:spChg chg="add mod">
          <ac:chgData name="변 인호" userId="af8d0b8f-74b3-420e-a591-c31018bb9111" providerId="ADAL" clId="{CCA8B280-66F8-4360-8107-32350C187C90}" dt="2020-09-09T08:48:55.727" v="4042" actId="108"/>
          <ac:spMkLst>
            <pc:docMk/>
            <pc:sldMk cId="3655535361" sldId="265"/>
            <ac:spMk id="35" creationId="{9A1EB22F-CD30-4424-8BA8-414FAAE69165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3" creationId="{55D6A3FF-5F9B-4EB7-A27F-B8C95DADF7CB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4" creationId="{6B9CCD92-DA86-405A-A231-A1A85B32EC3C}"/>
          </ac:spMkLst>
        </pc:spChg>
        <pc:spChg chg="add mod ord">
          <ac:chgData name="변 인호" userId="af8d0b8f-74b3-420e-a591-c31018bb9111" providerId="ADAL" clId="{CCA8B280-66F8-4360-8107-32350C187C90}" dt="2020-09-09T06:55:46.514" v="3825" actId="166"/>
          <ac:spMkLst>
            <pc:docMk/>
            <pc:sldMk cId="3655535361" sldId="265"/>
            <ac:spMk id="45" creationId="{26366BC6-8E38-4F03-B3A3-86177813D014}"/>
          </ac:spMkLst>
        </pc:spChg>
        <pc:spChg chg="add mod">
          <ac:chgData name="변 인호" userId="af8d0b8f-74b3-420e-a591-c31018bb9111" providerId="ADAL" clId="{CCA8B280-66F8-4360-8107-32350C187C90}" dt="2020-09-09T06:30:05.246" v="3452" actId="1076"/>
          <ac:spMkLst>
            <pc:docMk/>
            <pc:sldMk cId="3655535361" sldId="265"/>
            <ac:spMk id="46" creationId="{3E7CBD0A-7D4D-4298-ADE5-0C7FF7587F43}"/>
          </ac:spMkLst>
        </pc:spChg>
        <pc:spChg chg="add mod">
          <ac:chgData name="변 인호" userId="af8d0b8f-74b3-420e-a591-c31018bb9111" providerId="ADAL" clId="{CCA8B280-66F8-4360-8107-32350C187C90}" dt="2020-09-09T07:33:13.621" v="3970" actId="1076"/>
          <ac:spMkLst>
            <pc:docMk/>
            <pc:sldMk cId="3655535361" sldId="265"/>
            <ac:spMk id="47" creationId="{628D95B4-C159-403F-AF38-C77306D36B90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48" creationId="{472460C9-1980-45CD-93BE-2FC7B9F610E9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49" creationId="{9ABDF0EB-A0C5-41A6-BFB3-B0F1A3DFFAFB}"/>
          </ac:spMkLst>
        </pc:spChg>
        <pc:spChg chg="add del">
          <ac:chgData name="변 인호" userId="af8d0b8f-74b3-420e-a591-c31018bb9111" providerId="ADAL" clId="{CCA8B280-66F8-4360-8107-32350C187C90}" dt="2020-09-09T06:20:31.519" v="3364" actId="478"/>
          <ac:spMkLst>
            <pc:docMk/>
            <pc:sldMk cId="3655535361" sldId="265"/>
            <ac:spMk id="50" creationId="{81ABA94E-B9F9-4ED1-B4DB-B842C9127FEE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1" creationId="{FA7EAB4E-B564-4FFF-BCD7-8679C0ED3E65}"/>
          </ac:spMkLst>
        </pc:spChg>
        <pc:spChg chg="add del mod">
          <ac:chgData name="변 인호" userId="af8d0b8f-74b3-420e-a591-c31018bb9111" providerId="ADAL" clId="{CCA8B280-66F8-4360-8107-32350C187C90}" dt="2020-09-09T06:20:42.127" v="3367" actId="478"/>
          <ac:spMkLst>
            <pc:docMk/>
            <pc:sldMk cId="3655535361" sldId="265"/>
            <ac:spMk id="52" creationId="{AE37BB25-45C3-442E-856C-46B251E9DA13}"/>
          </ac:spMkLst>
        </pc:spChg>
        <pc:spChg chg="add mod">
          <ac:chgData name="변 인호" userId="af8d0b8f-74b3-420e-a591-c31018bb9111" providerId="ADAL" clId="{CCA8B280-66F8-4360-8107-32350C187C90}" dt="2020-09-09T08:49:39.595" v="4064" actId="1076"/>
          <ac:spMkLst>
            <pc:docMk/>
            <pc:sldMk cId="3655535361" sldId="265"/>
            <ac:spMk id="53" creationId="{2B4A7214-523D-4220-8DD7-546D18A6A10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4" creationId="{14424C0D-AC9E-4277-8C12-837888F17AEE}"/>
          </ac:spMkLst>
        </pc:spChg>
        <pc:spChg chg="add mod ord">
          <ac:chgData name="변 인호" userId="af8d0b8f-74b3-420e-a591-c31018bb9111" providerId="ADAL" clId="{CCA8B280-66F8-4360-8107-32350C187C90}" dt="2020-09-09T07:13:16.544" v="3923" actId="692"/>
          <ac:spMkLst>
            <pc:docMk/>
            <pc:sldMk cId="3655535361" sldId="265"/>
            <ac:spMk id="55" creationId="{F27DE9D0-119D-4D27-87DB-FA6DEDDA13C1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6" creationId="{680DFAC0-D4FC-4688-BEEA-4E170C620C7E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7" creationId="{0BD62378-BE25-4115-9D2D-143987D26FEF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8" creationId="{91D02C8A-6327-49EA-A98B-3CAAC39C1E7B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59" creationId="{54BD3E60-5111-491D-A42F-652CE8363568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0" creationId="{53FE9932-3699-458C-8B1B-7182427EC64D}"/>
          </ac:spMkLst>
        </pc:spChg>
        <pc:spChg chg="add mod">
          <ac:chgData name="변 인호" userId="af8d0b8f-74b3-420e-a591-c31018bb9111" providerId="ADAL" clId="{CCA8B280-66F8-4360-8107-32350C187C90}" dt="2020-09-09T09:02:14.975" v="4293" actId="20577"/>
          <ac:spMkLst>
            <pc:docMk/>
            <pc:sldMk cId="3655535361" sldId="265"/>
            <ac:spMk id="60" creationId="{BA7091CD-2AC8-4476-AD70-977C34A9F97B}"/>
          </ac:spMkLst>
        </pc:spChg>
        <pc:spChg chg="add del mod">
          <ac:chgData name="변 인호" userId="af8d0b8f-74b3-420e-a591-c31018bb9111" providerId="ADAL" clId="{CCA8B280-66F8-4360-8107-32350C187C90}" dt="2020-09-09T09:06:19.438" v="4385" actId="478"/>
          <ac:spMkLst>
            <pc:docMk/>
            <pc:sldMk cId="3655535361" sldId="265"/>
            <ac:spMk id="61" creationId="{22183A6E-ABDE-4F80-8147-B71BE6B3E778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1" creationId="{5EA4D5AE-21E8-4E60-A25B-0058B49DF924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2" creationId="{877C3ADF-9404-4D8E-B0A6-A5E55C80F476}"/>
          </ac:spMkLst>
        </pc:spChg>
        <pc:spChg chg="add mod ord">
          <ac:chgData name="변 인호" userId="af8d0b8f-74b3-420e-a591-c31018bb9111" providerId="ADAL" clId="{CCA8B280-66F8-4360-8107-32350C187C90}" dt="2020-09-09T08:50:24.175" v="4082" actId="1076"/>
          <ac:spMkLst>
            <pc:docMk/>
            <pc:sldMk cId="3655535361" sldId="265"/>
            <ac:spMk id="63" creationId="{A7351DA7-87E4-4289-89FC-678529B1A7A5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4" creationId="{12847CFC-6728-43EC-9D1E-D82624258BC2}"/>
          </ac:spMkLst>
        </pc:spChg>
        <pc:spChg chg="add mod">
          <ac:chgData name="변 인호" userId="af8d0b8f-74b3-420e-a591-c31018bb9111" providerId="ADAL" clId="{CCA8B280-66F8-4360-8107-32350C187C90}" dt="2020-09-09T08:55:10.764" v="4111" actId="1076"/>
          <ac:spMkLst>
            <pc:docMk/>
            <pc:sldMk cId="3655535361" sldId="265"/>
            <ac:spMk id="64" creationId="{56A00385-C7C6-4C53-BE95-E071C60A9233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5" creationId="{3A5DCE53-9E7A-4CF0-A87D-35A9F2E339D5}"/>
          </ac:spMkLst>
        </pc:spChg>
        <pc:spChg chg="add mod">
          <ac:chgData name="변 인호" userId="af8d0b8f-74b3-420e-a591-c31018bb9111" providerId="ADAL" clId="{CCA8B280-66F8-4360-8107-32350C187C90}" dt="2020-09-09T08:55:14.227" v="4112" actId="1076"/>
          <ac:spMkLst>
            <pc:docMk/>
            <pc:sldMk cId="3655535361" sldId="265"/>
            <ac:spMk id="65" creationId="{EAA9AB78-9350-41A7-9F20-99DB910EF9A9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7" creationId="{4780E40C-0F67-45BF-B35B-45BEC9BC3B71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69" creationId="{912D561F-CC56-4D08-B09B-3D81BFD3D1C7}"/>
          </ac:spMkLst>
        </pc:spChg>
        <pc:spChg chg="add del mod">
          <ac:chgData name="변 인호" userId="af8d0b8f-74b3-420e-a591-c31018bb9111" providerId="ADAL" clId="{CCA8B280-66F8-4360-8107-32350C187C90}" dt="2020-09-09T06:39:17.655" v="3553" actId="478"/>
          <ac:spMkLst>
            <pc:docMk/>
            <pc:sldMk cId="3655535361" sldId="265"/>
            <ac:spMk id="72" creationId="{BB212E39-797F-4BA7-8BC4-9112A6CB3530}"/>
          </ac:spMkLst>
        </pc:spChg>
        <pc:spChg chg="add mod">
          <ac:chgData name="변 인호" userId="af8d0b8f-74b3-420e-a591-c31018bb9111" providerId="ADAL" clId="{CCA8B280-66F8-4360-8107-32350C187C90}" dt="2020-09-09T07:39:36.462" v="3990" actId="12789"/>
          <ac:spMkLst>
            <pc:docMk/>
            <pc:sldMk cId="3655535361" sldId="265"/>
            <ac:spMk id="76" creationId="{B6BB2525-B976-4503-81E7-798947A6C566}"/>
          </ac:spMkLst>
        </pc:spChg>
        <pc:spChg chg="add mod">
          <ac:chgData name="변 인호" userId="af8d0b8f-74b3-420e-a591-c31018bb9111" providerId="ADAL" clId="{CCA8B280-66F8-4360-8107-32350C187C90}" dt="2020-09-09T08:52:40.598" v="4097" actId="1076"/>
          <ac:spMkLst>
            <pc:docMk/>
            <pc:sldMk cId="3655535361" sldId="265"/>
            <ac:spMk id="77" creationId="{D8D358C5-9203-4E06-B102-107D52769470}"/>
          </ac:spMkLst>
        </pc:spChg>
        <pc:spChg chg="del">
          <ac:chgData name="변 인호" userId="af8d0b8f-74b3-420e-a591-c31018bb9111" providerId="ADAL" clId="{CCA8B280-66F8-4360-8107-32350C187C90}" dt="2020-09-09T04:42:12.756" v="2159" actId="478"/>
          <ac:spMkLst>
            <pc:docMk/>
            <pc:sldMk cId="3655535361" sldId="265"/>
            <ac:spMk id="79" creationId="{DCCCBE49-C3F8-4FE8-B882-8B31089D02C0}"/>
          </ac:spMkLst>
        </pc:spChg>
        <pc:spChg chg="add mod">
          <ac:chgData name="변 인호" userId="af8d0b8f-74b3-420e-a591-c31018bb9111" providerId="ADAL" clId="{CCA8B280-66F8-4360-8107-32350C187C90}" dt="2020-09-09T08:41:46.119" v="4017" actId="1076"/>
          <ac:spMkLst>
            <pc:docMk/>
            <pc:sldMk cId="3655535361" sldId="265"/>
            <ac:spMk id="81" creationId="{D71E659A-14FA-4F35-A1A8-94974D7FCA08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2" creationId="{6F722D82-0AC5-4185-9099-BAEA6863D736}"/>
          </ac:spMkLst>
        </pc:spChg>
        <pc:spChg chg="add del mod">
          <ac:chgData name="변 인호" userId="af8d0b8f-74b3-420e-a591-c31018bb9111" providerId="ADAL" clId="{CCA8B280-66F8-4360-8107-32350C187C90}" dt="2020-09-09T06:40:41.591" v="3625" actId="478"/>
          <ac:spMkLst>
            <pc:docMk/>
            <pc:sldMk cId="3655535361" sldId="265"/>
            <ac:spMk id="83" creationId="{298B289C-927F-4974-9621-1FD426C0812C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4" creationId="{BBFB60DC-0D9C-4FAA-A9C5-6ABCD214EC93}"/>
          </ac:spMkLst>
        </pc:spChg>
        <pc:spChg chg="add del">
          <ac:chgData name="변 인호" userId="af8d0b8f-74b3-420e-a591-c31018bb9111" providerId="ADAL" clId="{CCA8B280-66F8-4360-8107-32350C187C90}" dt="2020-09-09T06:42:51.392" v="3711"/>
          <ac:spMkLst>
            <pc:docMk/>
            <pc:sldMk cId="3655535361" sldId="265"/>
            <ac:spMk id="85" creationId="{6C386F08-7FF6-4FB2-9591-7AD07557EC7E}"/>
          </ac:spMkLst>
        </pc:spChg>
        <pc:spChg chg="add del mod">
          <ac:chgData name="변 인호" userId="af8d0b8f-74b3-420e-a591-c31018bb9111" providerId="ADAL" clId="{CCA8B280-66F8-4360-8107-32350C187C90}" dt="2020-09-09T08:32:51.021" v="3992" actId="478"/>
          <ac:spMkLst>
            <pc:docMk/>
            <pc:sldMk cId="3655535361" sldId="265"/>
            <ac:spMk id="86" creationId="{DEF309E1-C06A-47EC-91B5-20CC83E366E3}"/>
          </ac:spMkLst>
        </pc:spChg>
        <pc:grpChg chg="del">
          <ac:chgData name="변 인호" userId="af8d0b8f-74b3-420e-a591-c31018bb9111" providerId="ADAL" clId="{CCA8B280-66F8-4360-8107-32350C187C90}" dt="2020-09-09T04:42:12.756" v="2159" actId="478"/>
          <ac:grpSpMkLst>
            <pc:docMk/>
            <pc:sldMk cId="3655535361" sldId="265"/>
            <ac:grpSpMk id="2" creationId="{8B339688-0A14-49B9-BB43-87DF05D96A55}"/>
          </ac:grpSpMkLst>
        </pc:grpChg>
        <pc:grpChg chg="del">
          <ac:chgData name="변 인호" userId="af8d0b8f-74b3-420e-a591-c31018bb9111" providerId="ADAL" clId="{CCA8B280-66F8-4360-8107-32350C187C90}" dt="2020-09-09T04:42:12.756" v="2159" actId="478"/>
          <ac:grpSpMkLst>
            <pc:docMk/>
            <pc:sldMk cId="3655535361" sldId="265"/>
            <ac:grpSpMk id="3" creationId="{3E9C9E69-EA82-42E1-A93F-2D00906B7058}"/>
          </ac:grpSpMkLst>
        </pc:grpChg>
        <pc:grpChg chg="add mod ord">
          <ac:chgData name="변 인호" userId="af8d0b8f-74b3-420e-a591-c31018bb9111" providerId="ADAL" clId="{CCA8B280-66F8-4360-8107-32350C187C90}" dt="2020-09-09T08:49:04.826" v="4047" actId="166"/>
          <ac:grpSpMkLst>
            <pc:docMk/>
            <pc:sldMk cId="3655535361" sldId="265"/>
            <ac:grpSpMk id="34" creationId="{05054A93-089A-4508-8142-8AB09231C58E}"/>
          </ac:grpSpMkLst>
        </pc:grp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17" creationId="{3E87B98F-7D43-4B0C-A8DC-0B56DBB611B0}"/>
          </ac:graphicFrameMkLst>
        </pc:graphicFrame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40" creationId="{8DB29734-4ED3-42D2-BCCC-0A270662DED4}"/>
          </ac:graphicFrameMkLst>
        </pc:graphicFrameChg>
        <pc:graphicFrameChg chg="add del mod modGraphic">
          <ac:chgData name="변 인호" userId="af8d0b8f-74b3-420e-a591-c31018bb9111" providerId="ADAL" clId="{CCA8B280-66F8-4360-8107-32350C187C90}" dt="2020-09-09T08:32:51.021" v="3992" actId="478"/>
          <ac:graphicFrameMkLst>
            <pc:docMk/>
            <pc:sldMk cId="3655535361" sldId="265"/>
            <ac:graphicFrameMk id="41" creationId="{765DE028-81C7-4E52-8B40-5EB2FF4B61CA}"/>
          </ac:graphicFrameMkLst>
        </pc:graphicFrameChg>
        <pc:picChg chg="add del mod">
          <ac:chgData name="변 인호" userId="af8d0b8f-74b3-420e-a591-c31018bb9111" providerId="ADAL" clId="{CCA8B280-66F8-4360-8107-32350C187C90}" dt="2020-09-09T07:38:36.546" v="3983" actId="478"/>
          <ac:picMkLst>
            <pc:docMk/>
            <pc:sldMk cId="3655535361" sldId="265"/>
            <ac:picMk id="2" creationId="{F44F6B1C-636C-4A8A-9651-17FDEADD9A24}"/>
          </ac:picMkLst>
        </pc:picChg>
        <pc:picChg chg="add mod">
          <ac:chgData name="변 인호" userId="af8d0b8f-74b3-420e-a591-c31018bb9111" providerId="ADAL" clId="{CCA8B280-66F8-4360-8107-32350C187C90}" dt="2020-09-09T06:32:38.297" v="3465" actId="1076"/>
          <ac:picMkLst>
            <pc:docMk/>
            <pc:sldMk cId="3655535361" sldId="265"/>
            <ac:picMk id="4" creationId="{51CFE14D-1742-4A50-B06A-C7EBEB66D347}"/>
          </ac:picMkLst>
        </pc:picChg>
        <pc:picChg chg="add del mod">
          <ac:chgData name="변 인호" userId="af8d0b8f-74b3-420e-a591-c31018bb9111" providerId="ADAL" clId="{CCA8B280-66F8-4360-8107-32350C187C90}" dt="2020-09-09T06:55:31.593" v="3823" actId="478"/>
          <ac:picMkLst>
            <pc:docMk/>
            <pc:sldMk cId="3655535361" sldId="265"/>
            <ac:picMk id="5" creationId="{B91E65D7-1024-400C-946F-A71B89696AB2}"/>
          </ac:picMkLst>
        </pc:picChg>
        <pc:picChg chg="add mod ord">
          <ac:chgData name="변 인호" userId="af8d0b8f-74b3-420e-a591-c31018bb9111" providerId="ADAL" clId="{CCA8B280-66F8-4360-8107-32350C187C90}" dt="2020-09-09T08:41:46.119" v="4017" actId="1076"/>
          <ac:picMkLst>
            <pc:docMk/>
            <pc:sldMk cId="3655535361" sldId="265"/>
            <ac:picMk id="9" creationId="{34D62C43-39A0-45EC-A5E9-58A6904F9034}"/>
          </ac:picMkLst>
        </pc:picChg>
        <pc:picChg chg="add mod">
          <ac:chgData name="변 인호" userId="af8d0b8f-74b3-420e-a591-c31018bb9111" providerId="ADAL" clId="{CCA8B280-66F8-4360-8107-32350C187C90}" dt="2020-09-09T06:56:08.205" v="3832" actId="1036"/>
          <ac:picMkLst>
            <pc:docMk/>
            <pc:sldMk cId="3655535361" sldId="265"/>
            <ac:picMk id="10" creationId="{F380C387-56E0-4522-88BF-FA3C351E205D}"/>
          </ac:picMkLst>
        </pc:picChg>
        <pc:picChg chg="add mod ord">
          <ac:chgData name="변 인호" userId="af8d0b8f-74b3-420e-a591-c31018bb9111" providerId="ADAL" clId="{CCA8B280-66F8-4360-8107-32350C187C90}" dt="2020-09-09T08:51:43.726" v="4093"/>
          <ac:picMkLst>
            <pc:docMk/>
            <pc:sldMk cId="3655535361" sldId="265"/>
            <ac:picMk id="24" creationId="{173D5946-D2C1-4AA1-A0BE-16BA5E5873B0}"/>
          </ac:picMkLst>
        </pc:picChg>
        <pc:picChg chg="add mod">
          <ac:chgData name="변 인호" userId="af8d0b8f-74b3-420e-a591-c31018bb9111" providerId="ADAL" clId="{CCA8B280-66F8-4360-8107-32350C187C90}" dt="2020-09-09T08:41:46.119" v="4017" actId="1076"/>
          <ac:picMkLst>
            <pc:docMk/>
            <pc:sldMk cId="3655535361" sldId="265"/>
            <ac:picMk id="27" creationId="{B190F289-C7D8-4C76-B5F9-9649869F66C5}"/>
          </ac:picMkLst>
        </pc:picChg>
        <pc:picChg chg="add mod">
          <ac:chgData name="변 인호" userId="af8d0b8f-74b3-420e-a591-c31018bb9111" providerId="ADAL" clId="{CCA8B280-66F8-4360-8107-32350C187C90}" dt="2020-09-09T08:49:47.026" v="4066" actId="1076"/>
          <ac:picMkLst>
            <pc:docMk/>
            <pc:sldMk cId="3655535361" sldId="265"/>
            <ac:picMk id="33" creationId="{63A587B9-DA46-4301-97ED-9903EEF00BE1}"/>
          </ac:picMkLst>
        </pc:picChg>
        <pc:picChg chg="add mod">
          <ac:chgData name="변 인호" userId="af8d0b8f-74b3-420e-a591-c31018bb9111" providerId="ADAL" clId="{CCA8B280-66F8-4360-8107-32350C187C90}" dt="2020-09-09T08:55:06.739" v="4110" actId="1076"/>
          <ac:picMkLst>
            <pc:docMk/>
            <pc:sldMk cId="3655535361" sldId="265"/>
            <ac:picMk id="57" creationId="{DEB553BD-4679-4A6B-9EE6-98F4E031FA81}"/>
          </ac:picMkLst>
        </pc:picChg>
        <pc:picChg chg="add mod">
          <ac:chgData name="변 인호" userId="af8d0b8f-74b3-420e-a591-c31018bb9111" providerId="ADAL" clId="{CCA8B280-66F8-4360-8107-32350C187C90}" dt="2020-09-09T08:55:01.486" v="4108" actId="1076"/>
          <ac:picMkLst>
            <pc:docMk/>
            <pc:sldMk cId="3655535361" sldId="265"/>
            <ac:picMk id="67" creationId="{9A99D217-FE75-49D3-B191-D55E377619F2}"/>
          </ac:picMkLst>
        </pc:picChg>
        <pc:picChg chg="add mod">
          <ac:chgData name="변 인호" userId="af8d0b8f-74b3-420e-a591-c31018bb9111" providerId="ADAL" clId="{CCA8B280-66F8-4360-8107-32350C187C90}" dt="2020-09-09T06:56:01.599" v="3828" actId="1038"/>
          <ac:picMkLst>
            <pc:docMk/>
            <pc:sldMk cId="3655535361" sldId="265"/>
            <ac:picMk id="74" creationId="{B00495EF-CB77-4F35-9077-523ADA9636FC}"/>
          </ac:picMkLst>
        </pc:pic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18" creationId="{D2D6A517-E975-4246-9B2F-F26EE6E3E7FB}"/>
          </ac:cxnSpMkLst>
        </pc:cxnChg>
        <pc:cxnChg chg="add mod">
          <ac:chgData name="변 인호" userId="af8d0b8f-74b3-420e-a591-c31018bb9111" providerId="ADAL" clId="{CCA8B280-66F8-4360-8107-32350C187C90}" dt="2020-09-09T08:52:36.480" v="4096"/>
          <ac:cxnSpMkLst>
            <pc:docMk/>
            <pc:sldMk cId="3655535361" sldId="265"/>
            <ac:cxnSpMk id="29" creationId="{471867CD-1495-4E54-95A7-8EBBE0D0426E}"/>
          </ac:cxnSpMkLst>
        </pc:cxnChg>
        <pc:cxnChg chg="add mod">
          <ac:chgData name="변 인호" userId="af8d0b8f-74b3-420e-a591-c31018bb9111" providerId="ADAL" clId="{CCA8B280-66F8-4360-8107-32350C187C90}" dt="2020-09-09T08:55:06.739" v="4110" actId="1076"/>
          <ac:cxnSpMkLst>
            <pc:docMk/>
            <pc:sldMk cId="3655535361" sldId="265"/>
            <ac:cxnSpMk id="54" creationId="{5BD3E6EB-0050-4D52-98F7-F9868C4D0881}"/>
          </ac:cxnSpMkLst>
        </pc:cxnChg>
        <pc:cxnChg chg="add mod">
          <ac:chgData name="변 인호" userId="af8d0b8f-74b3-420e-a591-c31018bb9111" providerId="ADAL" clId="{CCA8B280-66F8-4360-8107-32350C187C90}" dt="2020-09-09T08:55:06.739" v="4110" actId="1076"/>
          <ac:cxnSpMkLst>
            <pc:docMk/>
            <pc:sldMk cId="3655535361" sldId="265"/>
            <ac:cxnSpMk id="59" creationId="{9BDC1659-B39A-4374-8E03-E49BEF569B07}"/>
          </ac:cxnSpMkLst>
        </pc:cxnChg>
        <pc:cxnChg chg="add mod">
          <ac:chgData name="변 인호" userId="af8d0b8f-74b3-420e-a591-c31018bb9111" providerId="ADAL" clId="{CCA8B280-66F8-4360-8107-32350C187C90}" dt="2020-09-09T08:41:46.119" v="4017" actId="1076"/>
          <ac:cxnSpMkLst>
            <pc:docMk/>
            <pc:sldMk cId="3655535361" sldId="265"/>
            <ac:cxnSpMk id="66" creationId="{F3FD9D93-1941-42FF-BA3F-9A7D160751D4}"/>
          </ac:cxnSpMkLst>
        </pc:cxnChg>
        <pc:cxnChg chg="add del mod">
          <ac:chgData name="변 인호" userId="af8d0b8f-74b3-420e-a591-c31018bb9111" providerId="ADAL" clId="{CCA8B280-66F8-4360-8107-32350C187C90}" dt="2020-09-09T08:37:08.483" v="4007" actId="478"/>
          <ac:cxnSpMkLst>
            <pc:docMk/>
            <pc:sldMk cId="3655535361" sldId="265"/>
            <ac:cxnSpMk id="68" creationId="{6D438ECF-09D9-4A7A-BFA8-B357B04A1EDC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73" creationId="{082CF6CC-E20E-404C-876F-608265DDB421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78" creationId="{6497B651-E6CC-441B-A704-4F64548A8C7A}"/>
          </ac:cxnSpMkLst>
        </pc:cxnChg>
        <pc:cxnChg chg="del mod">
          <ac:chgData name="변 인호" userId="af8d0b8f-74b3-420e-a591-c31018bb9111" providerId="ADAL" clId="{CCA8B280-66F8-4360-8107-32350C187C90}" dt="2020-09-09T04:42:12.756" v="2159" actId="478"/>
          <ac:cxnSpMkLst>
            <pc:docMk/>
            <pc:sldMk cId="3655535361" sldId="265"/>
            <ac:cxnSpMk id="80" creationId="{D1F5C716-2D54-4318-A187-BE339C475C32}"/>
          </ac:cxnSpMkLst>
        </pc:cxnChg>
      </pc:sldChg>
      <pc:sldChg chg="delSp modSp add">
        <pc:chgData name="변 인호" userId="af8d0b8f-74b3-420e-a591-c31018bb9111" providerId="ADAL" clId="{CCA8B280-66F8-4360-8107-32350C187C90}" dt="2020-09-09T09:03:01.881" v="4309"/>
        <pc:sldMkLst>
          <pc:docMk/>
          <pc:sldMk cId="2561185690" sldId="266"/>
        </pc:sldMkLst>
        <pc:spChg chg="mod">
          <ac:chgData name="변 인호" userId="af8d0b8f-74b3-420e-a591-c31018bb9111" providerId="ADAL" clId="{CCA8B280-66F8-4360-8107-32350C187C90}" dt="2020-09-09T09:03:01.881" v="4309"/>
          <ac:spMkLst>
            <pc:docMk/>
            <pc:sldMk cId="2561185690" sldId="266"/>
            <ac:spMk id="6" creationId="{6257BB4D-EF4B-45E4-B530-728FE5DFB14F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0" creationId="{A6C80D28-B8DF-49FE-96D5-F113234FA375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1" creationId="{1CFA4F99-3090-4638-92DD-09069DCA60BF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2" creationId="{86033B1D-BEDD-47BE-8C5A-0603D80D1B51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25" creationId="{E938A578-120B-4DE5-8E8C-2842947C64F4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5" creationId="{26366BC6-8E38-4F03-B3A3-86177813D014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6" creationId="{3E7CBD0A-7D4D-4298-ADE5-0C7FF7587F43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7" creationId="{628D95B4-C159-403F-AF38-C77306D36B90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49" creationId="{9ABDF0EB-A0C5-41A6-BFB3-B0F1A3DFFAFB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55" creationId="{F27DE9D0-119D-4D27-87DB-FA6DEDDA13C1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63" creationId="{A7351DA7-87E4-4289-89FC-678529B1A7A5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76" creationId="{B6BB2525-B976-4503-81E7-798947A6C566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77" creationId="{D8D358C5-9203-4E06-B102-107D52769470}"/>
          </ac:spMkLst>
        </pc:spChg>
        <pc:spChg chg="del">
          <ac:chgData name="변 인호" userId="af8d0b8f-74b3-420e-a591-c31018bb9111" providerId="ADAL" clId="{CCA8B280-66F8-4360-8107-32350C187C90}" dt="2020-09-09T08:55:24.915" v="4113" actId="478"/>
          <ac:spMkLst>
            <pc:docMk/>
            <pc:sldMk cId="2561185690" sldId="266"/>
            <ac:spMk id="81" creationId="{D71E659A-14FA-4F35-A1A8-94974D7FCA08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CCA8B280-66F8-4360-8107-32350C187C90}" dt="2020-09-09T08:56:19.200" v="4125" actId="552"/>
          <ac:spMkLst>
            <pc:docMk/>
            <pc:sldMk cId="2561185690" sldId="266"/>
            <ac:spMk id="86" creationId="{DEF309E1-C06A-47EC-91B5-20CC83E366E3}"/>
          </ac:spMkLst>
        </pc:sp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 modGraphic">
          <ac:chgData name="변 인호" userId="af8d0b8f-74b3-420e-a591-c31018bb9111" providerId="ADAL" clId="{CCA8B280-66F8-4360-8107-32350C187C90}" dt="2020-09-09T08:56:19.200" v="4125" actId="552"/>
          <ac:graphicFrameMkLst>
            <pc:docMk/>
            <pc:sldMk cId="2561185690" sldId="266"/>
            <ac:graphicFrameMk id="41" creationId="{765DE028-81C7-4E52-8B40-5EB2FF4B61CA}"/>
          </ac:graphicFrameMkLst>
        </pc:graphicFrame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4" creationId="{51CFE14D-1742-4A50-B06A-C7EBEB66D347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9" creationId="{34D62C43-39A0-45EC-A5E9-58A6904F9034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10" creationId="{F380C387-56E0-4522-88BF-FA3C351E205D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24" creationId="{173D5946-D2C1-4AA1-A0BE-16BA5E5873B0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27" creationId="{B190F289-C7D8-4C76-B5F9-9649869F66C5}"/>
          </ac:picMkLst>
        </pc:picChg>
        <pc:picChg chg="del">
          <ac:chgData name="변 인호" userId="af8d0b8f-74b3-420e-a591-c31018bb9111" providerId="ADAL" clId="{CCA8B280-66F8-4360-8107-32350C187C90}" dt="2020-09-09T08:55:24.915" v="4113" actId="478"/>
          <ac:picMkLst>
            <pc:docMk/>
            <pc:sldMk cId="2561185690" sldId="266"/>
            <ac:picMk id="74" creationId="{B00495EF-CB77-4F35-9077-523ADA9636FC}"/>
          </ac:picMkLst>
        </pc:pic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29" creationId="{471867CD-1495-4E54-95A7-8EBBE0D0426E}"/>
          </ac:cxnSpMkLst>
        </pc:cxn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66" creationId="{F3FD9D93-1941-42FF-BA3F-9A7D160751D4}"/>
          </ac:cxnSpMkLst>
        </pc:cxnChg>
        <pc:cxnChg chg="del mod">
          <ac:chgData name="변 인호" userId="af8d0b8f-74b3-420e-a591-c31018bb9111" providerId="ADAL" clId="{CCA8B280-66F8-4360-8107-32350C187C90}" dt="2020-09-09T08:55:24.915" v="4113" actId="478"/>
          <ac:cxnSpMkLst>
            <pc:docMk/>
            <pc:sldMk cId="2561185690" sldId="266"/>
            <ac:cxnSpMk id="68" creationId="{6D438ECF-09D9-4A7A-BFA8-B357B04A1EDC}"/>
          </ac:cxnSpMkLst>
        </pc:cxnChg>
      </pc:sldChg>
    </pc:docChg>
  </pc:docChgLst>
  <pc:docChgLst>
    <pc:chgData name="변 인호" userId="af8d0b8f-74b3-420e-a591-c31018bb9111" providerId="ADAL" clId="{1ED87580-0B13-4303-8277-7CA91420047E}"/>
    <pc:docChg chg="undo custSel addSld modSld modMainMaster">
      <pc:chgData name="변 인호" userId="af8d0b8f-74b3-420e-a591-c31018bb9111" providerId="ADAL" clId="{1ED87580-0B13-4303-8277-7CA91420047E}" dt="2020-09-14T02:28:07.364" v="1484" actId="1035"/>
      <pc:docMkLst>
        <pc:docMk/>
      </pc:docMkLst>
      <pc:sldChg chg="modSp add">
        <pc:chgData name="변 인호" userId="af8d0b8f-74b3-420e-a591-c31018bb9111" providerId="ADAL" clId="{1ED87580-0B13-4303-8277-7CA91420047E}" dt="2020-09-14T02:27:31.509" v="1449" actId="1035"/>
        <pc:sldMkLst>
          <pc:docMk/>
          <pc:sldMk cId="3642307034" sldId="260"/>
        </pc:sldMkLst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4" creationId="{30F045C9-4C24-4B3D-9984-B6BF33C96094}"/>
          </ac:spMkLst>
        </pc:spChg>
        <pc:spChg chg="mod">
          <ac:chgData name="변 인호" userId="af8d0b8f-74b3-420e-a591-c31018bb9111" providerId="ADAL" clId="{1ED87580-0B13-4303-8277-7CA91420047E}" dt="2020-09-14T01:04:59.869" v="146"/>
          <ac:spMkLst>
            <pc:docMk/>
            <pc:sldMk cId="3642307034" sldId="260"/>
            <ac:spMk id="6" creationId="{6257BB4D-EF4B-45E4-B530-728FE5DFB14F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9" creationId="{C390C6CA-C3EF-4784-9419-4ABDE45628ED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1" creationId="{557B210E-BC57-4954-A1A0-9EA752A10520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2" creationId="{F7D7CA82-CF56-4884-8A64-0B289400BBBB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5" creationId="{E62745FA-D495-4C38-A7BC-75F9F599CAA6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17" creationId="{71DA85D9-DB34-4896-9A80-2801009C9899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2" creationId="{D33B8282-E45B-45AB-A211-F4541747FF53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4" creationId="{10177C09-71FB-4F8D-A1C4-441B9FCBC7C1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5" creationId="{6F092897-AB5B-4BD1-B441-56EAFDFDFC7F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7" creationId="{CE79D634-E72A-47DF-9037-457784EF4C07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28" creationId="{0922B979-A3F0-4853-80FA-3E919FDCD2B4}"/>
          </ac:spMkLst>
        </pc:spChg>
        <pc:spChg chg="mod">
          <ac:chgData name="변 인호" userId="af8d0b8f-74b3-420e-a591-c31018bb9111" providerId="ADAL" clId="{1ED87580-0B13-4303-8277-7CA91420047E}" dt="2020-09-14T02:04:08.264" v="1053" actId="14100"/>
          <ac:spMkLst>
            <pc:docMk/>
            <pc:sldMk cId="3642307034" sldId="260"/>
            <ac:spMk id="29" creationId="{C1CD22E1-9950-42C5-970E-E7D38E78DD85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30" creationId="{38F3598A-204A-414F-BA18-E988D1C0AC54}"/>
          </ac:spMkLst>
        </pc:spChg>
        <pc:spChg chg="mod">
          <ac:chgData name="변 인호" userId="af8d0b8f-74b3-420e-a591-c31018bb9111" providerId="ADAL" clId="{1ED87580-0B13-4303-8277-7CA91420047E}" dt="2020-09-14T01:09:10.928" v="171" actId="2711"/>
          <ac:spMkLst>
            <pc:docMk/>
            <pc:sldMk cId="3642307034" sldId="260"/>
            <ac:spMk id="31" creationId="{3F87F178-5DB1-412B-88F0-83EA0B630B43}"/>
          </ac:spMkLst>
        </pc:spChg>
        <pc:spChg chg="mod">
          <ac:chgData name="변 인호" userId="af8d0b8f-74b3-420e-a591-c31018bb9111" providerId="ADAL" clId="{1ED87580-0B13-4303-8277-7CA91420047E}" dt="2020-09-14T02:27:31.509" v="1449" actId="1035"/>
          <ac:spMkLst>
            <pc:docMk/>
            <pc:sldMk cId="3642307034" sldId="260"/>
            <ac:spMk id="34" creationId="{3C3EF8A1-D69D-4D88-93E0-62CFCC8898E1}"/>
          </ac:spMkLst>
        </pc:spChg>
        <pc:grpChg chg="mod">
          <ac:chgData name="변 인호" userId="af8d0b8f-74b3-420e-a591-c31018bb9111" providerId="ADAL" clId="{1ED87580-0B13-4303-8277-7CA91420047E}" dt="2020-09-14T02:27:31.509" v="1449" actId="1035"/>
          <ac:grpSpMkLst>
            <pc:docMk/>
            <pc:sldMk cId="3642307034" sldId="260"/>
            <ac:grpSpMk id="32" creationId="{17BB91AB-3AF9-4131-9A6A-BDE87572D843}"/>
          </ac:grpSpMkLst>
        </pc:grpChg>
        <pc:graphicFrameChg chg="mod modGraphic">
          <ac:chgData name="변 인호" userId="af8d0b8f-74b3-420e-a591-c31018bb9111" providerId="ADAL" clId="{1ED87580-0B13-4303-8277-7CA91420047E}" dt="2020-09-14T02:27:31.509" v="1449" actId="1035"/>
          <ac:graphicFrameMkLst>
            <pc:docMk/>
            <pc:sldMk cId="3642307034" sldId="260"/>
            <ac:graphicFrameMk id="19" creationId="{7CA29200-3F2B-4CCF-99C3-AA2BCCF6ACE1}"/>
          </ac:graphicFrameMkLst>
        </pc:graphicFrameChg>
      </pc:sldChg>
      <pc:sldChg chg="modSp add">
        <pc:chgData name="변 인호" userId="af8d0b8f-74b3-420e-a591-c31018bb9111" providerId="ADAL" clId="{1ED87580-0B13-4303-8277-7CA91420047E}" dt="2020-09-14T02:27:44.058" v="1451" actId="3064"/>
        <pc:sldMkLst>
          <pc:docMk/>
          <pc:sldMk cId="1593751342" sldId="261"/>
        </pc:sldMkLst>
        <pc:spChg chg="mod">
          <ac:chgData name="변 인호" userId="af8d0b8f-74b3-420e-a591-c31018bb9111" providerId="ADAL" clId="{1ED87580-0B13-4303-8277-7CA91420047E}" dt="2020-09-14T01:13:29.519" v="205" actId="20577"/>
          <ac:spMkLst>
            <pc:docMk/>
            <pc:sldMk cId="1593751342" sldId="261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1ED87580-0B13-4303-8277-7CA91420047E}" dt="2020-09-14T02:27:44.058" v="1451" actId="3064"/>
          <ac:graphicFrameMkLst>
            <pc:docMk/>
            <pc:sldMk cId="1593751342" sldId="261"/>
            <ac:graphicFrameMk id="20" creationId="{6F1CD5AE-D6E7-4E12-B845-C2785A4C19FE}"/>
          </ac:graphicFrameMkLst>
        </pc:graphicFrameChg>
      </pc:sldChg>
      <pc:sldChg chg="addSp delSp modSp">
        <pc:chgData name="변 인호" userId="af8d0b8f-74b3-420e-a591-c31018bb9111" providerId="ADAL" clId="{1ED87580-0B13-4303-8277-7CA91420047E}" dt="2020-09-14T01:24:18.780" v="340"/>
        <pc:sldMkLst>
          <pc:docMk/>
          <pc:sldMk cId="1393190323" sldId="262"/>
        </pc:sldMkLst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2" creationId="{F5B06E92-8D70-44E2-A481-53E2D0720CBD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" creationId="{AD5815F6-54A6-4BBB-A358-1148CD2F75B6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8" creationId="{F5930434-4812-4C92-A319-10441451BF07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12" creationId="{F5CF7834-FB7E-43BD-AFA9-706830170F1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27" creationId="{6D22BAC5-55D8-47F8-8C12-8A63660A73B1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28" creationId="{74950BB5-73E7-4B97-AA03-F0F9A0428B7E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29" creationId="{4D9615EA-E5F3-427A-A417-8EC98FE8BAD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30" creationId="{02DE4E8B-7549-4E73-BF8E-13C98707F0D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33" creationId="{696D9FDA-A7BF-493B-B70B-0EF8AB795C2A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5" creationId="{CD2D8F7A-90DD-4ABA-B506-9BC2BEF209B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6" creationId="{3245D8C2-78F4-45EA-9FA8-C67A58CFD83A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7" creationId="{529D8F57-355D-46A3-8D22-54288293B952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8" creationId="{DE069740-2109-4B64-BCA4-DDF675092349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39" creationId="{4019FAD4-0BAA-4BE4-B3CC-1C252BD3051B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40" creationId="{78977CBE-C989-4D7A-B6B7-E439014101E2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1" creationId="{8D1169E2-ABBD-4D88-AD79-C3DF361B4C3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2" creationId="{6742D43E-85DE-434B-8A46-5EB40DFF781F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43" creationId="{D4031E09-8282-4E77-AFEA-1A2DF1926CB9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0" creationId="{D765DB30-1E84-47F4-9C06-65B7E34F1417}"/>
          </ac:spMkLst>
        </pc:spChg>
        <pc:spChg chg="del">
          <ac:chgData name="변 인호" userId="af8d0b8f-74b3-420e-a591-c31018bb9111" providerId="ADAL" clId="{1ED87580-0B13-4303-8277-7CA91420047E}" dt="2020-09-14T01:24:10.334" v="339" actId="478"/>
          <ac:spMkLst>
            <pc:docMk/>
            <pc:sldMk cId="1393190323" sldId="262"/>
            <ac:spMk id="51" creationId="{59521FFF-C93B-493D-A86D-6D6607C2394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2" creationId="{08CE6EA8-324F-49E0-9EB5-252EAB564B7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3" creationId="{99FB53A6-E2B7-4E09-898F-593587446DC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4" creationId="{CEDAA357-19E8-4BBD-A47F-EE275F36677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5" creationId="{F5A360D0-A878-4956-B2FF-9870DFAE2AA5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6" creationId="{B93C1C5A-71D4-41A4-B31A-71D508855172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7" creationId="{18491796-EC25-420C-B04F-F2EB479E1AD9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58" creationId="{71BE87A7-E485-4021-B9ED-B052B1005E61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1" creationId="{32074FAC-C755-4998-9EA0-F72DEAE168A3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2" creationId="{6ECEBDB8-7C8F-496B-A5B9-9035281F13E7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5" creationId="{8F5F3062-0129-443C-8E45-0E3A24BD54CC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6" creationId="{DCA6D67E-ED29-45F4-A064-9C959675DD1C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7" creationId="{D1331D42-7C4A-4CF4-B81B-7491FC1BEC70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8" creationId="{2FEBE293-DDDC-441C-BB91-D7DB03691B68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69" creationId="{5FC7BCC4-2381-4F75-AAB7-25DD0107D2EB}"/>
          </ac:spMkLst>
        </pc:spChg>
        <pc:spChg chg="add">
          <ac:chgData name="변 인호" userId="af8d0b8f-74b3-420e-a591-c31018bb9111" providerId="ADAL" clId="{1ED87580-0B13-4303-8277-7CA91420047E}" dt="2020-09-14T01:24:18.780" v="340"/>
          <ac:spMkLst>
            <pc:docMk/>
            <pc:sldMk cId="1393190323" sldId="262"/>
            <ac:spMk id="70" creationId="{4A7161C7-2CB3-4322-B123-556F0AB9B3AB}"/>
          </ac:spMkLst>
        </pc:spChg>
        <pc:grpChg chg="add">
          <ac:chgData name="변 인호" userId="af8d0b8f-74b3-420e-a591-c31018bb9111" providerId="ADAL" clId="{1ED87580-0B13-4303-8277-7CA91420047E}" dt="2020-09-14T01:24:18.780" v="340"/>
          <ac:grpSpMkLst>
            <pc:docMk/>
            <pc:sldMk cId="1393190323" sldId="262"/>
            <ac:grpSpMk id="73" creationId="{57C930F3-5AA6-47A8-BBBD-DFAC793134F5}"/>
          </ac:grpSpMkLst>
        </pc:grp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4" creationId="{D93839D1-70E8-425E-A739-38EB026CB451}"/>
          </ac:picMkLst>
        </pc:pic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25" creationId="{D5B50C4F-44E4-4519-AD1C-A5A86D48F88B}"/>
          </ac:picMkLst>
        </pc:picChg>
        <pc:picChg chg="del">
          <ac:chgData name="변 인호" userId="af8d0b8f-74b3-420e-a591-c31018bb9111" providerId="ADAL" clId="{1ED87580-0B13-4303-8277-7CA91420047E}" dt="2020-09-14T01:24:10.334" v="339" actId="478"/>
          <ac:picMkLst>
            <pc:docMk/>
            <pc:sldMk cId="1393190323" sldId="262"/>
            <ac:picMk id="26" creationId="{71E83840-60E3-4D1D-9F63-D9552E8CC791}"/>
          </ac:picMkLst>
        </pc:picChg>
        <pc:picChg chg="add">
          <ac:chgData name="변 인호" userId="af8d0b8f-74b3-420e-a591-c31018bb9111" providerId="ADAL" clId="{1ED87580-0B13-4303-8277-7CA91420047E}" dt="2020-09-14T01:24:18.780" v="340"/>
          <ac:picMkLst>
            <pc:docMk/>
            <pc:sldMk cId="1393190323" sldId="262"/>
            <ac:picMk id="47" creationId="{90DD85E6-0C85-4D80-97FB-63F986BD1018}"/>
          </ac:picMkLst>
        </pc:picChg>
        <pc:picChg chg="add">
          <ac:chgData name="변 인호" userId="af8d0b8f-74b3-420e-a591-c31018bb9111" providerId="ADAL" clId="{1ED87580-0B13-4303-8277-7CA91420047E}" dt="2020-09-14T01:24:18.780" v="340"/>
          <ac:picMkLst>
            <pc:docMk/>
            <pc:sldMk cId="1393190323" sldId="262"/>
            <ac:picMk id="49" creationId="{BA1A850A-CFFA-4796-9CD8-A70DC6BBE079}"/>
          </ac:picMkLst>
        </pc:pic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13" creationId="{B3DEE1AD-3933-4393-95F1-84E4DD1754A0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31" creationId="{CB723DC3-CECA-4B82-920E-BEF2A95C8384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32" creationId="{956A3043-74BB-45B1-ADED-7E7880A996ED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34" creationId="{FC52259B-7E27-455F-8EBD-579CF8E20559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44" creationId="{9198CB4C-604F-474A-A4C0-09210A49485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45" creationId="{DAB13FB6-E48A-41E5-A3F2-F43ACE8D6C5F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46" creationId="{EF028AA3-20C0-4C06-A48E-693972C7DE66}"/>
          </ac:cxnSpMkLst>
        </pc:cxnChg>
        <pc:cxnChg chg="del mod">
          <ac:chgData name="변 인호" userId="af8d0b8f-74b3-420e-a591-c31018bb9111" providerId="ADAL" clId="{1ED87580-0B13-4303-8277-7CA91420047E}" dt="2020-09-14T01:24:10.334" v="339" actId="478"/>
          <ac:cxnSpMkLst>
            <pc:docMk/>
            <pc:sldMk cId="1393190323" sldId="262"/>
            <ac:cxnSpMk id="48" creationId="{2291AF88-E905-4C83-97B4-A772CF70821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59" creationId="{AAC52114-EF11-47F6-9A81-D2C0EE3E1D01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0" creationId="{12EA9C4D-79D2-42BD-9E6F-BFBA146EFDE8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3" creationId="{4FFCE4E5-3B8E-4E5A-9F64-5F6877B14A5F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64" creationId="{DD3D86FD-0440-4989-9B45-212AC15493C4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71" creationId="{45A2F72B-E9A1-411B-B663-2CA77D369AD5}"/>
          </ac:cxnSpMkLst>
        </pc:cxnChg>
        <pc:cxnChg chg="add">
          <ac:chgData name="변 인호" userId="af8d0b8f-74b3-420e-a591-c31018bb9111" providerId="ADAL" clId="{1ED87580-0B13-4303-8277-7CA91420047E}" dt="2020-09-14T01:24:18.780" v="340"/>
          <ac:cxnSpMkLst>
            <pc:docMk/>
            <pc:sldMk cId="1393190323" sldId="262"/>
            <ac:cxnSpMk id="72" creationId="{5BDA6708-B5F2-44A2-BB6C-B67D4BFE63A1}"/>
          </ac:cxnSpMkLst>
        </pc:cxnChg>
      </pc:sldChg>
      <pc:sldChg chg="addSp delSp modSp">
        <pc:chgData name="변 인호" userId="af8d0b8f-74b3-420e-a591-c31018bb9111" providerId="ADAL" clId="{1ED87580-0B13-4303-8277-7CA91420047E}" dt="2020-09-14T02:25:56.061" v="1430" actId="478"/>
        <pc:sldMkLst>
          <pc:docMk/>
          <pc:sldMk cId="624811894" sldId="263"/>
        </pc:sldMkLst>
        <pc:spChg chg="add del">
          <ac:chgData name="변 인호" userId="af8d0b8f-74b3-420e-a591-c31018bb9111" providerId="ADAL" clId="{1ED87580-0B13-4303-8277-7CA91420047E}" dt="2020-09-14T02:25:56.061" v="1430" actId="478"/>
          <ac:spMkLst>
            <pc:docMk/>
            <pc:sldMk cId="624811894" sldId="263"/>
            <ac:spMk id="2" creationId="{EF8338A5-21F4-4FB7-9DFD-75C892FBBB2F}"/>
          </ac:spMkLst>
        </pc:spChg>
        <pc:spChg chg="mod">
          <ac:chgData name="변 인호" userId="af8d0b8f-74b3-420e-a591-c31018bb9111" providerId="ADAL" clId="{1ED87580-0B13-4303-8277-7CA91420047E}" dt="2020-09-14T01:24:57.709" v="348" actId="20577"/>
          <ac:spMkLst>
            <pc:docMk/>
            <pc:sldMk cId="624811894" sldId="263"/>
            <ac:spMk id="6" creationId="{6257BB4D-EF4B-45E4-B530-728FE5DFB14F}"/>
          </ac:spMkLst>
        </pc:spChg>
        <pc:spChg chg="mod">
          <ac:chgData name="변 인호" userId="af8d0b8f-74b3-420e-a591-c31018bb9111" providerId="ADAL" clId="{1ED87580-0B13-4303-8277-7CA91420047E}" dt="2020-09-14T01:27:24.539" v="406" actId="14100"/>
          <ac:spMkLst>
            <pc:docMk/>
            <pc:sldMk cId="624811894" sldId="263"/>
            <ac:spMk id="30" creationId="{662E3D87-15AC-4434-A203-2AC035E54FC2}"/>
          </ac:spMkLst>
        </pc:spChg>
        <pc:spChg chg="add mod">
          <ac:chgData name="변 인호" userId="af8d0b8f-74b3-420e-a591-c31018bb9111" providerId="ADAL" clId="{1ED87580-0B13-4303-8277-7CA91420047E}" dt="2020-09-14T01:28:34.699" v="419" actId="12789"/>
          <ac:spMkLst>
            <pc:docMk/>
            <pc:sldMk cId="624811894" sldId="263"/>
            <ac:spMk id="51" creationId="{A507641E-C549-4D4F-92ED-915FA6F7AEAA}"/>
          </ac:spMkLst>
        </pc:spChg>
        <pc:spChg chg="mod">
          <ac:chgData name="변 인호" userId="af8d0b8f-74b3-420e-a591-c31018bb9111" providerId="ADAL" clId="{1ED87580-0B13-4303-8277-7CA91420047E}" dt="2020-09-14T01:29:32.447" v="421" actId="1076"/>
          <ac:spMkLst>
            <pc:docMk/>
            <pc:sldMk cId="624811894" sldId="263"/>
            <ac:spMk id="66" creationId="{A56279B1-B69B-431A-B8B4-8A324F33CA91}"/>
          </ac:spMkLst>
        </pc:spChg>
        <pc:spChg chg="mod">
          <ac:chgData name="변 인호" userId="af8d0b8f-74b3-420e-a591-c31018bb9111" providerId="ADAL" clId="{1ED87580-0B13-4303-8277-7CA91420047E}" dt="2020-09-14T01:28:34.699" v="419" actId="12789"/>
          <ac:spMkLst>
            <pc:docMk/>
            <pc:sldMk cId="624811894" sldId="263"/>
            <ac:spMk id="98" creationId="{5352C228-61CA-474F-92FD-9A6782154024}"/>
          </ac:spMkLst>
        </pc:spChg>
        <pc:spChg chg="mod">
          <ac:chgData name="변 인호" userId="af8d0b8f-74b3-420e-a591-c31018bb9111" providerId="ADAL" clId="{1ED87580-0B13-4303-8277-7CA91420047E}" dt="2020-09-14T01:26:04.204" v="352" actId="1076"/>
          <ac:spMkLst>
            <pc:docMk/>
            <pc:sldMk cId="624811894" sldId="263"/>
            <ac:spMk id="115" creationId="{8E2D0F1D-873F-41FA-931D-36FAA536EED5}"/>
          </ac:spMkLst>
        </pc:spChg>
        <pc:cxnChg chg="add del mod">
          <ac:chgData name="변 인호" userId="af8d0b8f-74b3-420e-a591-c31018bb9111" providerId="ADAL" clId="{1ED87580-0B13-4303-8277-7CA91420047E}" dt="2020-09-14T01:27:08.907" v="400"/>
          <ac:cxnSpMkLst>
            <pc:docMk/>
            <pc:sldMk cId="624811894" sldId="263"/>
            <ac:cxnSpMk id="54" creationId="{C3E53B1F-57E1-4692-85F3-CFF18EFEBC0F}"/>
          </ac:cxnSpMkLst>
        </pc:cxnChg>
        <pc:cxnChg chg="mod">
          <ac:chgData name="변 인호" userId="af8d0b8f-74b3-420e-a591-c31018bb9111" providerId="ADAL" clId="{1ED87580-0B13-4303-8277-7CA91420047E}" dt="2020-09-14T01:27:10.493" v="402" actId="14100"/>
          <ac:cxnSpMkLst>
            <pc:docMk/>
            <pc:sldMk cId="624811894" sldId="263"/>
            <ac:cxnSpMk id="55" creationId="{4EBF955C-EA0F-4FF6-9D85-F89AAB93DD3E}"/>
          </ac:cxnSpMkLst>
        </pc:cxnChg>
        <pc:cxnChg chg="add 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56" creationId="{A31E3FA5-FCA4-48A1-8364-1B94EB12A3F7}"/>
          </ac:cxnSpMkLst>
        </pc:cxnChg>
        <pc:cxnChg chg="add mod">
          <ac:chgData name="변 인호" userId="af8d0b8f-74b3-420e-a591-c31018bb9111" providerId="ADAL" clId="{1ED87580-0B13-4303-8277-7CA91420047E}" dt="2020-09-14T01:29:13.938" v="420" actId="692"/>
          <ac:cxnSpMkLst>
            <pc:docMk/>
            <pc:sldMk cId="624811894" sldId="263"/>
            <ac:cxnSpMk id="60" creationId="{B42A6031-ECAC-499E-82F6-BA8FB7E77ECF}"/>
          </ac:cxnSpMkLst>
        </pc:cxnChg>
        <pc:cxnChg chg="mod">
          <ac:chgData name="변 인호" userId="af8d0b8f-74b3-420e-a591-c31018bb9111" providerId="ADAL" clId="{1ED87580-0B13-4303-8277-7CA91420047E}" dt="2020-09-14T01:27:24.539" v="406" actId="14100"/>
          <ac:cxnSpMkLst>
            <pc:docMk/>
            <pc:sldMk cId="624811894" sldId="263"/>
            <ac:cxnSpMk id="63" creationId="{DE852D3C-35F0-43B8-B0B8-AD54756C03CC}"/>
          </ac:cxnSpMkLst>
        </pc:cxnChg>
        <pc:cxnChg chg="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103" creationId="{5C622D35-6B71-4559-87E3-E370D1BD89A8}"/>
          </ac:cxnSpMkLst>
        </pc:cxnChg>
        <pc:cxnChg chg="mod">
          <ac:chgData name="변 인호" userId="af8d0b8f-74b3-420e-a591-c31018bb9111" providerId="ADAL" clId="{1ED87580-0B13-4303-8277-7CA91420047E}" dt="2020-09-14T01:28:34.699" v="419" actId="12789"/>
          <ac:cxnSpMkLst>
            <pc:docMk/>
            <pc:sldMk cId="624811894" sldId="263"/>
            <ac:cxnSpMk id="106" creationId="{E0CFB81C-8080-4ACD-8A24-2431C553ADC8}"/>
          </ac:cxnSpMkLst>
        </pc:cxnChg>
      </pc:sldChg>
      <pc:sldChg chg="modSp">
        <pc:chgData name="변 인호" userId="af8d0b8f-74b3-420e-a591-c31018bb9111" providerId="ADAL" clId="{1ED87580-0B13-4303-8277-7CA91420047E}" dt="2020-09-14T01:25:07.197" v="350" actId="20577"/>
        <pc:sldMkLst>
          <pc:docMk/>
          <pc:sldMk cId="117105616" sldId="264"/>
        </pc:sldMkLst>
        <pc:spChg chg="mod">
          <ac:chgData name="변 인호" userId="af8d0b8f-74b3-420e-a591-c31018bb9111" providerId="ADAL" clId="{1ED87580-0B13-4303-8277-7CA91420047E}" dt="2020-09-14T01:25:07.197" v="350" actId="20577"/>
          <ac:spMkLst>
            <pc:docMk/>
            <pc:sldMk cId="117105616" sldId="264"/>
            <ac:spMk id="6" creationId="{6257BB4D-EF4B-45E4-B530-728FE5DFB14F}"/>
          </ac:spMkLst>
        </pc:spChg>
      </pc:sldChg>
      <pc:sldChg chg="modSp add">
        <pc:chgData name="변 인호" userId="af8d0b8f-74b3-420e-a591-c31018bb9111" providerId="ADAL" clId="{1ED87580-0B13-4303-8277-7CA91420047E}" dt="2020-09-14T02:28:07.364" v="1484" actId="1035"/>
        <pc:sldMkLst>
          <pc:docMk/>
          <pc:sldMk cId="3655535361" sldId="265"/>
        </pc:sldMkLst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17" creationId="{6E3F8EDF-64C2-47B8-9CF7-629992213CB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19" creationId="{BB8FD41A-1FDF-413F-B657-686EA846FFF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1" creationId="{1CFA4F99-3090-4638-92DD-09069DCA60BF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2" creationId="{86033B1D-BEDD-47BE-8C5A-0603D80D1B51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25" creationId="{E938A578-120B-4DE5-8E8C-2842947C64F4}"/>
          </ac:spMkLst>
        </pc:spChg>
        <pc:spChg chg="mod">
          <ac:chgData name="변 인호" userId="af8d0b8f-74b3-420e-a591-c31018bb9111" providerId="ADAL" clId="{1ED87580-0B13-4303-8277-7CA91420047E}" dt="2020-09-14T01:11:01.655" v="177" actId="947"/>
          <ac:spMkLst>
            <pc:docMk/>
            <pc:sldMk cId="3655535361" sldId="265"/>
            <ac:spMk id="31" creationId="{1FA47FF1-98D5-4FCB-8BB6-F859C2BD1F9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1" creationId="{75AE6330-A1FB-43C9-9404-E536CAF300C8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2" creationId="{3778653E-0897-41B2-B4CC-1733A57A548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7" creationId="{628D95B4-C159-403F-AF38-C77306D36B9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49" creationId="{9ABDF0EB-A0C5-41A6-BFB3-B0F1A3DFFAF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55" creationId="{F27DE9D0-119D-4D27-87DB-FA6DEDDA13C1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3" creationId="{A7351DA7-87E4-4289-89FC-678529B1A7A5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5" creationId="{EAA9AB78-9350-41A7-9F20-99DB910EF9A9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68" creationId="{3213A665-5BA2-47F9-A16D-FE46E0DA8DE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0" creationId="{BF8D73E1-1A11-45D6-AE0A-1CFF7F1055DB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6" creationId="{B6BB2525-B976-4503-81E7-798947A6C566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77" creationId="{D8D358C5-9203-4E06-B102-107D52769470}"/>
          </ac:spMkLst>
        </pc:spChg>
        <pc:spChg chg="mod">
          <ac:chgData name="변 인호" userId="af8d0b8f-74b3-420e-a591-c31018bb9111" providerId="ADAL" clId="{1ED87580-0B13-4303-8277-7CA91420047E}" dt="2020-09-14T02:28:07.364" v="1484" actId="1035"/>
          <ac:spMkLst>
            <pc:docMk/>
            <pc:sldMk cId="3655535361" sldId="265"/>
            <ac:spMk id="81" creationId="{D71E659A-14FA-4F35-A1A8-94974D7FCA08}"/>
          </ac:spMkLst>
        </pc:s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7" creationId="{F0F14299-FB33-4D83-8862-3C2474B8FF7B}"/>
          </ac:grpSpMkLst>
        </pc:gr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1ED87580-0B13-4303-8277-7CA91420047E}" dt="2020-09-14T02:28:07.364" v="1484" actId="1035"/>
          <ac:grpSpMkLst>
            <pc:docMk/>
            <pc:sldMk cId="3655535361" sldId="265"/>
            <ac:grpSpMk id="34" creationId="{05054A93-089A-4508-8142-8AB09231C58E}"/>
          </ac:grpSpMkLst>
        </pc:grp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4" creationId="{51CFE14D-1742-4A50-B06A-C7EBEB66D34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9" creationId="{34D62C43-39A0-45EC-A5E9-58A6904F9034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10" creationId="{F380C387-56E0-4522-88BF-FA3C351E205D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15" creationId="{92009834-52EE-4CD1-AA4B-9AEFEDFD62B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24" creationId="{173D5946-D2C1-4AA1-A0BE-16BA5E5873B0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27" creationId="{B190F289-C7D8-4C76-B5F9-9649869F66C5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50" creationId="{62C9B7C0-AD49-436A-908E-3CD9283EEF9A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67" creationId="{9A99D217-FE75-49D3-B191-D55E377619F2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69" creationId="{CF847531-D6C6-446C-82F0-5BA95A63E3D7}"/>
          </ac:picMkLst>
        </pc:picChg>
        <pc:picChg chg="mod">
          <ac:chgData name="변 인호" userId="af8d0b8f-74b3-420e-a591-c31018bb9111" providerId="ADAL" clId="{1ED87580-0B13-4303-8277-7CA91420047E}" dt="2020-09-14T02:28:07.364" v="1484" actId="1035"/>
          <ac:picMkLst>
            <pc:docMk/>
            <pc:sldMk cId="3655535361" sldId="265"/>
            <ac:picMk id="74" creationId="{B00495EF-CB77-4F35-9077-523ADA9636FC}"/>
          </ac:picMkLst>
        </pc:pic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29" creationId="{471867CD-1495-4E54-95A7-8EBBE0D0426E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59" creationId="{9BDC1659-B39A-4374-8E03-E49BEF569B07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62" creationId="{215707DB-0A92-4C9E-BB1E-8EDB265BD8D9}"/>
          </ac:cxnSpMkLst>
        </pc:cxnChg>
        <pc:cxnChg chg="mod">
          <ac:chgData name="변 인호" userId="af8d0b8f-74b3-420e-a591-c31018bb9111" providerId="ADAL" clId="{1ED87580-0B13-4303-8277-7CA91420047E}" dt="2020-09-14T02:28:07.364" v="1484" actId="1035"/>
          <ac:cxnSpMkLst>
            <pc:docMk/>
            <pc:sldMk cId="3655535361" sldId="265"/>
            <ac:cxnSpMk id="66" creationId="{F3FD9D93-1941-42FF-BA3F-9A7D160751D4}"/>
          </ac:cxnSpMkLst>
        </pc:cxnChg>
      </pc:sldChg>
      <pc:sldChg chg="modSp add">
        <pc:chgData name="변 인호" userId="af8d0b8f-74b3-420e-a591-c31018bb9111" providerId="ADAL" clId="{1ED87580-0B13-4303-8277-7CA91420047E}" dt="2020-09-14T02:28:00.185" v="1473" actId="1035"/>
        <pc:sldMkLst>
          <pc:docMk/>
          <pc:sldMk cId="2561185690" sldId="266"/>
        </pc:sldMkLst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9" creationId="{3256773D-3516-408C-8E49-01AA3D742049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1ED87580-0B13-4303-8277-7CA91420047E}" dt="2020-09-14T02:28:00.185" v="1473" actId="1035"/>
          <ac:spMkLst>
            <pc:docMk/>
            <pc:sldMk cId="2561185690" sldId="266"/>
            <ac:spMk id="86" creationId="{DEF309E1-C06A-47EC-91B5-20CC83E366E3}"/>
          </ac:spMkLst>
        </pc:spChg>
        <pc:graphicFrameChg chg="mod modGraphic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2" creationId="{BBB47E3F-FD70-4A6A-BB44-F08815A07EA5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">
          <ac:chgData name="변 인호" userId="af8d0b8f-74b3-420e-a591-c31018bb9111" providerId="ADAL" clId="{1ED87580-0B13-4303-8277-7CA91420047E}" dt="2020-09-14T02:28:00.185" v="1473" actId="1035"/>
          <ac:graphicFrameMkLst>
            <pc:docMk/>
            <pc:sldMk cId="2561185690" sldId="266"/>
            <ac:graphicFrameMk id="41" creationId="{765DE028-81C7-4E52-8B40-5EB2FF4B61CA}"/>
          </ac:graphicFrameMkLst>
        </pc:graphicFrameChg>
      </pc:sldChg>
      <pc:sldChg chg="modSp">
        <pc:chgData name="변 인호" userId="af8d0b8f-74b3-420e-a591-c31018bb9111" providerId="ADAL" clId="{1ED87580-0B13-4303-8277-7CA91420047E}" dt="2020-09-14T02:07:50.440" v="1143"/>
        <pc:sldMkLst>
          <pc:docMk/>
          <pc:sldMk cId="1093204789" sldId="267"/>
        </pc:sldMkLst>
        <pc:spChg chg="mod">
          <ac:chgData name="변 인호" userId="af8d0b8f-74b3-420e-a591-c31018bb9111" providerId="ADAL" clId="{1ED87580-0B13-4303-8277-7CA91420047E}" dt="2020-09-14T02:07:50.440" v="1143"/>
          <ac:spMkLst>
            <pc:docMk/>
            <pc:sldMk cId="1093204789" sldId="267"/>
            <ac:spMk id="147" creationId="{6DE3702F-A6D2-4D05-AC08-020F4520C75E}"/>
          </ac:spMkLst>
        </pc:spChg>
      </pc:sldChg>
      <pc:sldChg chg="addSp delSp modSp">
        <pc:chgData name="변 인호" userId="af8d0b8f-74b3-420e-a591-c31018bb9111" providerId="ADAL" clId="{1ED87580-0B13-4303-8277-7CA91420047E}" dt="2020-09-14T01:43:34.718" v="581"/>
        <pc:sldMkLst>
          <pc:docMk/>
          <pc:sldMk cId="2660379065" sldId="268"/>
        </pc:sldMkLst>
        <pc:spChg chg="mod">
          <ac:chgData name="변 인호" userId="af8d0b8f-74b3-420e-a591-c31018bb9111" providerId="ADAL" clId="{1ED87580-0B13-4303-8277-7CA91420047E}" dt="2020-09-14T01:42:32.660" v="564" actId="20577"/>
          <ac:spMkLst>
            <pc:docMk/>
            <pc:sldMk cId="2660379065" sldId="268"/>
            <ac:spMk id="54" creationId="{E70021AD-D858-480B-BE35-E20CBBEBB3B2}"/>
          </ac:spMkLst>
        </pc:spChg>
        <pc:spChg chg="mod">
          <ac:chgData name="변 인호" userId="af8d0b8f-74b3-420e-a591-c31018bb9111" providerId="ADAL" clId="{1ED87580-0B13-4303-8277-7CA91420047E}" dt="2020-09-14T01:34:40.102" v="520" actId="1076"/>
          <ac:spMkLst>
            <pc:docMk/>
            <pc:sldMk cId="2660379065" sldId="268"/>
            <ac:spMk id="88" creationId="{B420E057-B3F6-47B1-99B4-29C13C406E08}"/>
          </ac:spMkLst>
        </pc:spChg>
        <pc:spChg chg="mod">
          <ac:chgData name="변 인호" userId="af8d0b8f-74b3-420e-a591-c31018bb9111" providerId="ADAL" clId="{1ED87580-0B13-4303-8277-7CA91420047E}" dt="2020-09-14T01:34:40.102" v="520" actId="1076"/>
          <ac:spMkLst>
            <pc:docMk/>
            <pc:sldMk cId="2660379065" sldId="268"/>
            <ac:spMk id="89" creationId="{E1E2C3B6-A4AE-4A28-BB0C-E3ABFCEDB239}"/>
          </ac:spMkLst>
        </pc:spChg>
        <pc:spChg chg="add del mod">
          <ac:chgData name="변 인호" userId="af8d0b8f-74b3-420e-a591-c31018bb9111" providerId="ADAL" clId="{1ED87580-0B13-4303-8277-7CA91420047E}" dt="2020-09-14T01:38:58.861" v="560" actId="478"/>
          <ac:spMkLst>
            <pc:docMk/>
            <pc:sldMk cId="2660379065" sldId="268"/>
            <ac:spMk id="93" creationId="{2B4A913F-439F-47C7-ADE2-FCF975456634}"/>
          </ac:spMkLst>
        </pc:spChg>
        <pc:spChg chg="mod">
          <ac:chgData name="변 인호" userId="af8d0b8f-74b3-420e-a591-c31018bb9111" providerId="ADAL" clId="{1ED87580-0B13-4303-8277-7CA91420047E}" dt="2020-09-14T01:37:24.481" v="551" actId="1076"/>
          <ac:spMkLst>
            <pc:docMk/>
            <pc:sldMk cId="2660379065" sldId="268"/>
            <ac:spMk id="99" creationId="{9007DD79-F06F-4003-AD5F-D73840899A66}"/>
          </ac:spMkLst>
        </pc:spChg>
        <pc:spChg chg="mod">
          <ac:chgData name="변 인호" userId="af8d0b8f-74b3-420e-a591-c31018bb9111" providerId="ADAL" clId="{1ED87580-0B13-4303-8277-7CA91420047E}" dt="2020-09-14T01:43:34.718" v="581"/>
          <ac:spMkLst>
            <pc:docMk/>
            <pc:sldMk cId="2660379065" sldId="268"/>
            <ac:spMk id="107" creationId="{5864F91A-F912-4BB2-BEC6-6240184AB151}"/>
          </ac:spMkLst>
        </pc:spChg>
        <pc:spChg chg="mod">
          <ac:chgData name="변 인호" userId="af8d0b8f-74b3-420e-a591-c31018bb9111" providerId="ADAL" clId="{1ED87580-0B13-4303-8277-7CA91420047E}" dt="2020-09-14T01:38:03.852" v="553" actId="14100"/>
          <ac:spMkLst>
            <pc:docMk/>
            <pc:sldMk cId="2660379065" sldId="268"/>
            <ac:spMk id="108" creationId="{406DB5B6-D78F-4BB5-8AB0-E766355E2852}"/>
          </ac:spMkLst>
        </pc:spChg>
        <pc:spChg chg="mod">
          <ac:chgData name="변 인호" userId="af8d0b8f-74b3-420e-a591-c31018bb9111" providerId="ADAL" clId="{1ED87580-0B13-4303-8277-7CA91420047E}" dt="2020-09-14T01:38:38.237" v="559" actId="1076"/>
          <ac:spMkLst>
            <pc:docMk/>
            <pc:sldMk cId="2660379065" sldId="268"/>
            <ac:spMk id="111" creationId="{AF5704D8-DB96-4DFE-BF89-96659681119D}"/>
          </ac:spMkLst>
        </pc:spChg>
        <pc:grpChg chg="add mod">
          <ac:chgData name="변 인호" userId="af8d0b8f-74b3-420e-a591-c31018bb9111" providerId="ADAL" clId="{1ED87580-0B13-4303-8277-7CA91420047E}" dt="2020-09-14T01:35:02.859" v="523" actId="164"/>
          <ac:grpSpMkLst>
            <pc:docMk/>
            <pc:sldMk cId="2660379065" sldId="268"/>
            <ac:grpSpMk id="4" creationId="{970555F2-C29B-4BA8-BBAA-B8DE8DB334B0}"/>
          </ac:grpSpMkLst>
        </pc:grpChg>
        <pc:grpChg chg="mod">
          <ac:chgData name="변 인호" userId="af8d0b8f-74b3-420e-a591-c31018bb9111" providerId="ADAL" clId="{1ED87580-0B13-4303-8277-7CA91420047E}" dt="2020-09-14T01:37:16.157" v="549" actId="1037"/>
          <ac:grpSpMkLst>
            <pc:docMk/>
            <pc:sldMk cId="2660379065" sldId="268"/>
            <ac:grpSpMk id="76" creationId="{80CB4C19-1664-43AB-BB93-B160AA56B2E7}"/>
          </ac:grpSpMkLst>
        </pc:grpChg>
        <pc:picChg chg="mod modCrop">
          <ac:chgData name="변 인호" userId="af8d0b8f-74b3-420e-a591-c31018bb9111" providerId="ADAL" clId="{1ED87580-0B13-4303-8277-7CA91420047E}" dt="2020-09-14T01:36:51.688" v="535" actId="732"/>
          <ac:picMkLst>
            <pc:docMk/>
            <pc:sldMk cId="2660379065" sldId="268"/>
            <ac:picMk id="77" creationId="{07A5D7D1-77BB-4F8A-9E61-3533596F36F7}"/>
          </ac:picMkLst>
        </pc:picChg>
        <pc:picChg chg="mod">
          <ac:chgData name="변 인호" userId="af8d0b8f-74b3-420e-a591-c31018bb9111" providerId="ADAL" clId="{1ED87580-0B13-4303-8277-7CA91420047E}" dt="2020-09-14T01:37:19.249" v="550" actId="1076"/>
          <ac:picMkLst>
            <pc:docMk/>
            <pc:sldMk cId="2660379065" sldId="268"/>
            <ac:picMk id="86" creationId="{055E57DD-D6B2-4B22-926F-729D79F40365}"/>
          </ac:picMkLst>
        </pc:picChg>
        <pc:cxnChg chg="mod">
          <ac:chgData name="변 인호" userId="af8d0b8f-74b3-420e-a591-c31018bb9111" providerId="ADAL" clId="{1ED87580-0B13-4303-8277-7CA91420047E}" dt="2020-09-14T01:37:16.157" v="549" actId="1037"/>
          <ac:cxnSpMkLst>
            <pc:docMk/>
            <pc:sldMk cId="2660379065" sldId="268"/>
            <ac:cxnSpMk id="87" creationId="{FCC414BB-ECD0-40C7-8643-A91FC7406771}"/>
          </ac:cxnSpMkLst>
        </pc:cxnChg>
        <pc:cxnChg chg="add mod">
          <ac:chgData name="변 인호" userId="af8d0b8f-74b3-420e-a591-c31018bb9111" providerId="ADAL" clId="{1ED87580-0B13-4303-8277-7CA91420047E}" dt="2020-09-14T01:37:16.157" v="549" actId="1037"/>
          <ac:cxnSpMkLst>
            <pc:docMk/>
            <pc:sldMk cId="2660379065" sldId="268"/>
            <ac:cxnSpMk id="92" creationId="{2D16123B-D99F-4F59-B19F-D33549A6B023}"/>
          </ac:cxnSpMkLst>
        </pc:cxnChg>
      </pc:sldChg>
      <pc:sldChg chg="addSp delSp add">
        <pc:chgData name="변 인호" userId="af8d0b8f-74b3-420e-a591-c31018bb9111" providerId="ADAL" clId="{1ED87580-0B13-4303-8277-7CA91420047E}" dt="2020-09-14T00:58:57.076" v="29"/>
        <pc:sldMkLst>
          <pc:docMk/>
          <pc:sldMk cId="2370525380" sldId="269"/>
        </pc:sldMkLst>
        <pc:spChg chg="del">
          <ac:chgData name="변 인호" userId="af8d0b8f-74b3-420e-a591-c31018bb9111" providerId="ADAL" clId="{1ED87580-0B13-4303-8277-7CA91420047E}" dt="2020-09-14T00:58:39.019" v="27"/>
          <ac:spMkLst>
            <pc:docMk/>
            <pc:sldMk cId="2370525380" sldId="269"/>
            <ac:spMk id="2" creationId="{C23DB31D-34C9-4C3C-B057-22238F93787B}"/>
          </ac:spMkLst>
        </pc:spChg>
        <pc:spChg chg="add">
          <ac:chgData name="변 인호" userId="af8d0b8f-74b3-420e-a591-c31018bb9111" providerId="ADAL" clId="{1ED87580-0B13-4303-8277-7CA91420047E}" dt="2020-09-14T00:58:45.631" v="28"/>
          <ac:spMkLst>
            <pc:docMk/>
            <pc:sldMk cId="2370525380" sldId="269"/>
            <ac:spMk id="3" creationId="{A4A9B42B-F32E-4867-AD01-4A805760A038}"/>
          </ac:spMkLst>
        </pc:spChg>
        <pc:picChg chg="add">
          <ac:chgData name="변 인호" userId="af8d0b8f-74b3-420e-a591-c31018bb9111" providerId="ADAL" clId="{1ED87580-0B13-4303-8277-7CA91420047E}" dt="2020-09-14T00:58:57.076" v="29"/>
          <ac:picMkLst>
            <pc:docMk/>
            <pc:sldMk cId="2370525380" sldId="269"/>
            <ac:picMk id="4" creationId="{7C6BE02D-CBDC-44FF-94D8-F50F0BEAA156}"/>
          </ac:picMkLst>
        </pc:picChg>
        <pc:picChg chg="add">
          <ac:chgData name="변 인호" userId="af8d0b8f-74b3-420e-a591-c31018bb9111" providerId="ADAL" clId="{1ED87580-0B13-4303-8277-7CA91420047E}" dt="2020-09-14T00:58:57.076" v="29"/>
          <ac:picMkLst>
            <pc:docMk/>
            <pc:sldMk cId="2370525380" sldId="269"/>
            <ac:picMk id="5" creationId="{307B84C4-4C1D-4579-A5D1-BE24657265DD}"/>
          </ac:picMkLst>
        </pc:picChg>
      </pc:sldChg>
      <pc:sldChg chg="modSp add">
        <pc:chgData name="변 인호" userId="af8d0b8f-74b3-420e-a591-c31018bb9111" providerId="ADAL" clId="{1ED87580-0B13-4303-8277-7CA91420047E}" dt="2020-09-14T02:00:02.031" v="955" actId="20577"/>
        <pc:sldMkLst>
          <pc:docMk/>
          <pc:sldMk cId="302268651" sldId="270"/>
        </pc:sldMkLst>
        <pc:spChg chg="mod">
          <ac:chgData name="변 인호" userId="af8d0b8f-74b3-420e-a591-c31018bb9111" providerId="ADAL" clId="{1ED87580-0B13-4303-8277-7CA91420047E}" dt="2020-09-14T02:00:02.031" v="955" actId="20577"/>
          <ac:spMkLst>
            <pc:docMk/>
            <pc:sldMk cId="302268651" sldId="270"/>
            <ac:spMk id="3" creationId="{C4B4A4D2-90E2-4F75-A319-C26292EB8791}"/>
          </ac:spMkLst>
        </pc:spChg>
      </pc:sldChg>
      <pc:sldChg chg="modSp add">
        <pc:chgData name="변 인호" userId="af8d0b8f-74b3-420e-a591-c31018bb9111" providerId="ADAL" clId="{1ED87580-0B13-4303-8277-7CA91420047E}" dt="2020-09-14T02:27:18.600" v="1432" actId="3064"/>
        <pc:sldMkLst>
          <pc:docMk/>
          <pc:sldMk cId="708368191" sldId="271"/>
        </pc:sldMkLst>
        <pc:spChg chg="mod">
          <ac:chgData name="변 인호" userId="af8d0b8f-74b3-420e-a591-c31018bb9111" providerId="ADAL" clId="{1ED87580-0B13-4303-8277-7CA91420047E}" dt="2020-09-14T01:04:34.408" v="112" actId="20577"/>
          <ac:spMkLst>
            <pc:docMk/>
            <pc:sldMk cId="708368191" sldId="271"/>
            <ac:spMk id="6" creationId="{6257BB4D-EF4B-45E4-B530-728FE5DFB14F}"/>
          </ac:spMkLst>
        </pc:spChg>
        <pc:graphicFrameChg chg="mod modGraphic">
          <ac:chgData name="변 인호" userId="af8d0b8f-74b3-420e-a591-c31018bb9111" providerId="ADAL" clId="{1ED87580-0B13-4303-8277-7CA91420047E}" dt="2020-09-14T02:27:18.600" v="1432" actId="3064"/>
          <ac:graphicFrameMkLst>
            <pc:docMk/>
            <pc:sldMk cId="708368191" sldId="271"/>
            <ac:graphicFrameMk id="2" creationId="{92477A89-9324-42FD-8172-50F7FADA97CF}"/>
          </ac:graphicFrameMkLst>
        </pc:graphicFrameChg>
      </pc:sldChg>
      <pc:sldMasterChg chg="modSldLayout">
        <pc:chgData name="변 인호" userId="af8d0b8f-74b3-420e-a591-c31018bb9111" providerId="ADAL" clId="{1ED87580-0B13-4303-8277-7CA91420047E}" dt="2020-09-14T00:58:25.277" v="25"/>
        <pc:sldMasterMkLst>
          <pc:docMk/>
          <pc:sldMasterMk cId="518681194" sldId="2147483898"/>
        </pc:sldMasterMkLst>
        <pc:sldLayoutChg chg="addSp delSp modSp">
          <pc:chgData name="변 인호" userId="af8d0b8f-74b3-420e-a591-c31018bb9111" providerId="ADAL" clId="{1ED87580-0B13-4303-8277-7CA91420047E}" dt="2020-09-14T00:58:25.277" v="25"/>
          <pc:sldLayoutMkLst>
            <pc:docMk/>
            <pc:sldMasterMk cId="518681194" sldId="2147483898"/>
            <pc:sldLayoutMk cId="3591304722" sldId="2147483906"/>
          </pc:sldLayoutMkLst>
          <pc:spChg chg="del">
            <ac:chgData name="변 인호" userId="af8d0b8f-74b3-420e-a591-c31018bb9111" providerId="ADAL" clId="{1ED87580-0B13-4303-8277-7CA91420047E}" dt="2020-09-14T00:55:31.561" v="0" actId="478"/>
            <ac:spMkLst>
              <pc:docMk/>
              <pc:sldMasterMk cId="518681194" sldId="2147483898"/>
              <pc:sldLayoutMk cId="3591304722" sldId="2147483906"/>
              <ac:spMk id="2" creationId="{B413E6F1-DB68-4A39-955E-899DDEBAA4E3}"/>
            </ac:spMkLst>
          </pc:spChg>
          <pc:spChg chg="del">
            <ac:chgData name="변 인호" userId="af8d0b8f-74b3-420e-a591-c31018bb9111" providerId="ADAL" clId="{1ED87580-0B13-4303-8277-7CA91420047E}" dt="2020-09-14T00:55:33.188" v="1" actId="478"/>
            <ac:spMkLst>
              <pc:docMk/>
              <pc:sldMasterMk cId="518681194" sldId="2147483898"/>
              <pc:sldLayoutMk cId="3591304722" sldId="2147483906"/>
              <ac:spMk id="3" creationId="{E6DBEE5B-ADA9-41D6-AB3A-151644926B98}"/>
            </ac:spMkLst>
          </pc:spChg>
          <pc:spChg chg="del">
            <ac:chgData name="변 인호" userId="af8d0b8f-74b3-420e-a591-c31018bb9111" providerId="ADAL" clId="{1ED87580-0B13-4303-8277-7CA91420047E}" dt="2020-09-14T00:55:34.406" v="2" actId="478"/>
            <ac:spMkLst>
              <pc:docMk/>
              <pc:sldMasterMk cId="518681194" sldId="2147483898"/>
              <pc:sldLayoutMk cId="3591304722" sldId="2147483906"/>
              <ac:spMk id="4" creationId="{AC0A3645-01D4-4F0E-83B7-88BD1200D1A5}"/>
            </ac:spMkLst>
          </pc:spChg>
          <pc:spChg chg="del">
            <ac:chgData name="변 인호" userId="af8d0b8f-74b3-420e-a591-c31018bb9111" providerId="ADAL" clId="{1ED87580-0B13-4303-8277-7CA91420047E}" dt="2020-09-14T00:55:35.740" v="3" actId="478"/>
            <ac:spMkLst>
              <pc:docMk/>
              <pc:sldMasterMk cId="518681194" sldId="2147483898"/>
              <pc:sldLayoutMk cId="3591304722" sldId="2147483906"/>
              <ac:spMk id="5" creationId="{8B826F24-E90A-4E81-A0FE-5602EAD80CF4}"/>
            </ac:spMkLst>
          </pc:spChg>
          <pc:spChg chg="add del mod">
            <ac:chgData name="변 인호" userId="af8d0b8f-74b3-420e-a591-c31018bb9111" providerId="ADAL" clId="{1ED87580-0B13-4303-8277-7CA91420047E}" dt="2020-09-14T00:58:25.277" v="25"/>
            <ac:spMkLst>
              <pc:docMk/>
              <pc:sldMasterMk cId="518681194" sldId="2147483898"/>
              <pc:sldLayoutMk cId="3591304722" sldId="2147483906"/>
              <ac:spMk id="6" creationId="{E706B599-8E69-4C62-9E3F-A8078664AC0A}"/>
            </ac:spMkLst>
          </pc:spChg>
        </pc:sldLayoutChg>
      </pc:sldMasterChg>
    </pc:docChg>
  </pc:docChgLst>
  <pc:docChgLst>
    <pc:chgData name="변 인호" userId="af8d0b8f-74b3-420e-a591-c31018bb9111" providerId="ADAL" clId="{DE15C3D1-C530-4689-BDAC-64313CD630D6}"/>
    <pc:docChg chg="undo custSel addSld modSld sldOrd">
      <pc:chgData name="변 인호" userId="af8d0b8f-74b3-420e-a591-c31018bb9111" providerId="ADAL" clId="{DE15C3D1-C530-4689-BDAC-64313CD630D6}" dt="2020-09-16T03:45:07.862" v="4315" actId="20577"/>
      <pc:docMkLst>
        <pc:docMk/>
      </pc:docMkLst>
      <pc:sldChg chg="modSp">
        <pc:chgData name="변 인호" userId="af8d0b8f-74b3-420e-a591-c31018bb9111" providerId="ADAL" clId="{DE15C3D1-C530-4689-BDAC-64313CD630D6}" dt="2020-09-16T00:47:43.407" v="72" actId="20577"/>
        <pc:sldMkLst>
          <pc:docMk/>
          <pc:sldMk cId="1972177959" sldId="258"/>
        </pc:sldMkLst>
        <pc:spChg chg="mod">
          <ac:chgData name="변 인호" userId="af8d0b8f-74b3-420e-a591-c31018bb9111" providerId="ADAL" clId="{DE15C3D1-C530-4689-BDAC-64313CD630D6}" dt="2020-09-16T00:47:43.407" v="72" actId="20577"/>
          <ac:spMkLst>
            <pc:docMk/>
            <pc:sldMk cId="1972177959" sldId="258"/>
            <ac:spMk id="2" creationId="{C2D37403-50FB-47B5-935B-5BD1DEEDF496}"/>
          </ac:spMkLst>
        </pc:spChg>
        <pc:grpChg chg="mod">
          <ac:chgData name="변 인호" userId="af8d0b8f-74b3-420e-a591-c31018bb9111" providerId="ADAL" clId="{DE15C3D1-C530-4689-BDAC-64313CD630D6}" dt="2020-09-16T00:46:58.332" v="47" actId="14100"/>
          <ac:grpSpMkLst>
            <pc:docMk/>
            <pc:sldMk cId="1972177959" sldId="258"/>
            <ac:grpSpMk id="13" creationId="{F7CA1640-9714-43ED-A237-44EF6A717C03}"/>
          </ac:grpSpMkLst>
        </pc:grpChg>
      </pc:sldChg>
      <pc:sldChg chg="modSp">
        <pc:chgData name="변 인호" userId="af8d0b8f-74b3-420e-a591-c31018bb9111" providerId="ADAL" clId="{DE15C3D1-C530-4689-BDAC-64313CD630D6}" dt="2020-09-16T03:34:02.034" v="4206" actId="6549"/>
        <pc:sldMkLst>
          <pc:docMk/>
          <pc:sldMk cId="2315057644" sldId="259"/>
        </pc:sldMkLst>
        <pc:spChg chg="mod">
          <ac:chgData name="변 인호" userId="af8d0b8f-74b3-420e-a591-c31018bb9111" providerId="ADAL" clId="{DE15C3D1-C530-4689-BDAC-64313CD630D6}" dt="2020-09-16T03:34:02.034" v="4206" actId="6549"/>
          <ac:spMkLst>
            <pc:docMk/>
            <pc:sldMk cId="2315057644" sldId="259"/>
            <ac:spMk id="6" creationId="{6257BB4D-EF4B-45E4-B530-728FE5DFB14F}"/>
          </ac:spMkLst>
        </pc:spChg>
      </pc:sldChg>
      <pc:sldChg chg="addSp modSp">
        <pc:chgData name="변 인호" userId="af8d0b8f-74b3-420e-a591-c31018bb9111" providerId="ADAL" clId="{DE15C3D1-C530-4689-BDAC-64313CD630D6}" dt="2020-09-16T03:38:12.332" v="4299" actId="14100"/>
        <pc:sldMkLst>
          <pc:docMk/>
          <pc:sldMk cId="1393190323" sldId="262"/>
        </pc:sldMkLst>
        <pc:spChg chg="mod">
          <ac:chgData name="변 인호" userId="af8d0b8f-74b3-420e-a591-c31018bb9111" providerId="ADAL" clId="{DE15C3D1-C530-4689-BDAC-64313CD630D6}" dt="2020-09-16T03:34:07.258" v="4207" actId="6549"/>
          <ac:spMkLst>
            <pc:docMk/>
            <pc:sldMk cId="1393190323" sldId="262"/>
            <ac:spMk id="6" creationId="{6257BB4D-EF4B-45E4-B530-728FE5DFB14F}"/>
          </ac:spMkLst>
        </pc:spChg>
        <pc:spChg chg="add mod">
          <ac:chgData name="변 인호" userId="af8d0b8f-74b3-420e-a591-c31018bb9111" providerId="ADAL" clId="{DE15C3D1-C530-4689-BDAC-64313CD630D6}" dt="2020-09-16T03:35:06.993" v="4213" actId="1076"/>
          <ac:spMkLst>
            <pc:docMk/>
            <pc:sldMk cId="1393190323" sldId="262"/>
            <ac:spMk id="44" creationId="{7A03F03A-B93E-4010-B078-017A7B51E228}"/>
          </ac:spMkLst>
        </pc:spChg>
        <pc:spChg chg="add mod">
          <ac:chgData name="변 인호" userId="af8d0b8f-74b3-420e-a591-c31018bb9111" providerId="ADAL" clId="{DE15C3D1-C530-4689-BDAC-64313CD630D6}" dt="2020-09-16T03:38:12.332" v="4299" actId="14100"/>
          <ac:spMkLst>
            <pc:docMk/>
            <pc:sldMk cId="1393190323" sldId="262"/>
            <ac:spMk id="48" creationId="{7F5B7D37-6BF1-4DDD-B44D-973531C25DD2}"/>
          </ac:spMkLst>
        </pc:spChg>
        <pc:cxnChg chg="add mod">
          <ac:chgData name="변 인호" userId="af8d0b8f-74b3-420e-a591-c31018bb9111" providerId="ADAL" clId="{DE15C3D1-C530-4689-BDAC-64313CD630D6}" dt="2020-09-16T03:34:53.474" v="4211" actId="14100"/>
          <ac:cxnSpMkLst>
            <pc:docMk/>
            <pc:sldMk cId="1393190323" sldId="262"/>
            <ac:cxnSpMk id="41" creationId="{C0E9F93D-438B-4F29-A042-A053E1A4F8F8}"/>
          </ac:cxnSpMkLst>
        </pc:cxnChg>
      </pc:sldChg>
      <pc:sldChg chg="modSp">
        <pc:chgData name="변 인호" userId="af8d0b8f-74b3-420e-a591-c31018bb9111" providerId="ADAL" clId="{DE15C3D1-C530-4689-BDAC-64313CD630D6}" dt="2020-09-16T03:37:25.709" v="4295" actId="692"/>
        <pc:sldMkLst>
          <pc:docMk/>
          <pc:sldMk cId="624811894" sldId="263"/>
        </pc:sldMkLst>
        <pc:spChg chg="mod">
          <ac:chgData name="변 인호" userId="af8d0b8f-74b3-420e-a591-c31018bb9111" providerId="ADAL" clId="{DE15C3D1-C530-4689-BDAC-64313CD630D6}" dt="2020-09-16T03:37:25.709" v="4295" actId="692"/>
          <ac:spMkLst>
            <pc:docMk/>
            <pc:sldMk cId="624811894" sldId="263"/>
            <ac:spMk id="51" creationId="{A507641E-C549-4D4F-92ED-915FA6F7AEAA}"/>
          </ac:spMkLst>
        </pc:spChg>
      </pc:sldChg>
      <pc:sldChg chg="modSp">
        <pc:chgData name="변 인호" userId="af8d0b8f-74b3-420e-a591-c31018bb9111" providerId="ADAL" clId="{DE15C3D1-C530-4689-BDAC-64313CD630D6}" dt="2020-09-16T03:32:53.639" v="4198"/>
        <pc:sldMkLst>
          <pc:docMk/>
          <pc:sldMk cId="1093204789" sldId="267"/>
        </pc:sldMkLst>
        <pc:spChg chg="mod">
          <ac:chgData name="변 인호" userId="af8d0b8f-74b3-420e-a591-c31018bb9111" providerId="ADAL" clId="{DE15C3D1-C530-4689-BDAC-64313CD630D6}" dt="2020-09-16T01:24:08.730" v="695" actId="20577"/>
          <ac:spMkLst>
            <pc:docMk/>
            <pc:sldMk cId="1093204789" sldId="267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3:31:55.556" v="4172" actId="207"/>
          <ac:spMkLst>
            <pc:docMk/>
            <pc:sldMk cId="1093204789" sldId="267"/>
            <ac:spMk id="9" creationId="{416802E9-4934-4CDE-92AC-2C9002EE7C4E}"/>
          </ac:spMkLst>
        </pc:spChg>
        <pc:spChg chg="mod">
          <ac:chgData name="변 인호" userId="af8d0b8f-74b3-420e-a591-c31018bb9111" providerId="ADAL" clId="{DE15C3D1-C530-4689-BDAC-64313CD630D6}" dt="2020-09-16T03:32:53.639" v="4198"/>
          <ac:spMkLst>
            <pc:docMk/>
            <pc:sldMk cId="1093204789" sldId="267"/>
            <ac:spMk id="147" creationId="{6DE3702F-A6D2-4D05-AC08-020F4520C75E}"/>
          </ac:spMkLst>
        </pc:spChg>
      </pc:sldChg>
      <pc:sldChg chg="modSp">
        <pc:chgData name="변 인호" userId="af8d0b8f-74b3-420e-a591-c31018bb9111" providerId="ADAL" clId="{DE15C3D1-C530-4689-BDAC-64313CD630D6}" dt="2020-09-16T01:24:56.961" v="709"/>
        <pc:sldMkLst>
          <pc:docMk/>
          <pc:sldMk cId="2660379065" sldId="268"/>
        </pc:sldMkLst>
        <pc:spChg chg="mod">
          <ac:chgData name="변 인호" userId="af8d0b8f-74b3-420e-a591-c31018bb9111" providerId="ADAL" clId="{DE15C3D1-C530-4689-BDAC-64313CD630D6}" dt="2020-09-16T01:24:56.961" v="709"/>
          <ac:spMkLst>
            <pc:docMk/>
            <pc:sldMk cId="2660379065" sldId="268"/>
            <ac:spMk id="6" creationId="{6257BB4D-EF4B-45E4-B530-728FE5DFB14F}"/>
          </ac:spMkLst>
        </pc:spChg>
      </pc:sldChg>
      <pc:sldChg chg="addSp delSp modSp add ord">
        <pc:chgData name="변 인호" userId="af8d0b8f-74b3-420e-a591-c31018bb9111" providerId="ADAL" clId="{DE15C3D1-C530-4689-BDAC-64313CD630D6}" dt="2020-09-16T01:31:03.779" v="795" actId="20577"/>
        <pc:sldMkLst>
          <pc:docMk/>
          <pc:sldMk cId="4020345486" sldId="273"/>
        </pc:sldMkLst>
        <pc:spChg chg="mod">
          <ac:chgData name="변 인호" userId="af8d0b8f-74b3-420e-a591-c31018bb9111" providerId="ADAL" clId="{DE15C3D1-C530-4689-BDAC-64313CD630D6}" dt="2020-09-16T01:22:42.311" v="673" actId="6549"/>
          <ac:spMkLst>
            <pc:docMk/>
            <pc:sldMk cId="4020345486" sldId="273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1:08:14.629" v="463"/>
          <ac:spMkLst>
            <pc:docMk/>
            <pc:sldMk cId="4020345486" sldId="273"/>
            <ac:spMk id="7" creationId="{75BFE942-02D4-487B-96EE-03C177511D40}"/>
          </ac:spMkLst>
        </pc:spChg>
        <pc:spChg chg="add mod">
          <ac:chgData name="변 인호" userId="af8d0b8f-74b3-420e-a591-c31018bb9111" providerId="ADAL" clId="{DE15C3D1-C530-4689-BDAC-64313CD630D6}" dt="2020-09-16T01:28:42.738" v="772"/>
          <ac:spMkLst>
            <pc:docMk/>
            <pc:sldMk cId="4020345486" sldId="273"/>
            <ac:spMk id="8" creationId="{4288668C-3C66-40B9-B3BD-21948AF7C94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9" creationId="{416802E9-4934-4CDE-92AC-2C9002EE7C4E}"/>
          </ac:spMkLst>
        </pc:spChg>
        <pc:spChg chg="add mod">
          <ac:chgData name="변 인호" userId="af8d0b8f-74b3-420e-a591-c31018bb9111" providerId="ADAL" clId="{DE15C3D1-C530-4689-BDAC-64313CD630D6}" dt="2020-09-16T01:18:49.401" v="554" actId="1036"/>
          <ac:spMkLst>
            <pc:docMk/>
            <pc:sldMk cId="4020345486" sldId="273"/>
            <ac:spMk id="10" creationId="{0672A1BE-63D7-450C-88EC-0E305F98F82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35" creationId="{6FA1E0BF-20A5-4C10-96FE-2F65D24353D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4" creationId="{C7198EEE-74B4-415C-B906-9C715B1E4111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5" creationId="{AF619BE7-307A-4952-9F31-4E4DD4B863A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56" creationId="{98854FF2-CCBD-4E3F-BE6A-4EF090CB2DD7}"/>
          </ac:spMkLst>
        </pc:spChg>
        <pc:spChg chg="add mod">
          <ac:chgData name="변 인호" userId="af8d0b8f-74b3-420e-a591-c31018bb9111" providerId="ADAL" clId="{DE15C3D1-C530-4689-BDAC-64313CD630D6}" dt="2020-09-16T01:18:55.606" v="555" actId="14100"/>
          <ac:spMkLst>
            <pc:docMk/>
            <pc:sldMk cId="4020345486" sldId="273"/>
            <ac:spMk id="66" creationId="{C3223CD1-A737-437D-B457-A2C1BE3473A5}"/>
          </ac:spMkLst>
        </pc:spChg>
        <pc:spChg chg="add mod">
          <ac:chgData name="변 인호" userId="af8d0b8f-74b3-420e-a591-c31018bb9111" providerId="ADAL" clId="{DE15C3D1-C530-4689-BDAC-64313CD630D6}" dt="2020-09-16T01:31:03.779" v="795" actId="20577"/>
          <ac:spMkLst>
            <pc:docMk/>
            <pc:sldMk cId="4020345486" sldId="273"/>
            <ac:spMk id="67" creationId="{80E26403-4C4B-4EF5-99B7-5F0765EEB4C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88" creationId="{DD4A2F9F-405A-46F7-88A6-43CCA9BF7BA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04" creationId="{D1848301-5C0B-4198-A761-37BE3CED4D3C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06" creationId="{16B15066-521A-4434-B6F8-20BD8561964C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14" creationId="{C285487B-AB31-4133-9B0B-D72AD65A3C1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15" creationId="{FCE2E3E6-6947-4A75-9FA2-5D2DEEABABA0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22" creationId="{D7A9C40F-2E85-49B2-A5D9-98843E2E850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0" creationId="{3082B325-38C8-43A6-9076-AE18D495E956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1" creationId="{6A486DDB-FE86-467E-B240-F922C87F7127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3" creationId="{3F570445-5F51-419F-8684-61E40AFAF0C3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7" creationId="{6DE3702F-A6D2-4D05-AC08-020F4520C75E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48" creationId="{7939372E-486A-474D-9056-5C6C3A25BEB1}"/>
          </ac:spMkLst>
        </pc:spChg>
        <pc:spChg chg="del">
          <ac:chgData name="변 인호" userId="af8d0b8f-74b3-420e-a591-c31018bb9111" providerId="ADAL" clId="{DE15C3D1-C530-4689-BDAC-64313CD630D6}" dt="2020-09-16T00:46:00.060" v="16" actId="478"/>
          <ac:spMkLst>
            <pc:docMk/>
            <pc:sldMk cId="4020345486" sldId="273"/>
            <ac:spMk id="150" creationId="{8475204A-F137-4707-BCDF-20FFD05F614D}"/>
          </ac:spMkLst>
        </pc:s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4" creationId="{F78856C4-7C0E-49A3-ABBF-B8AF93B9554F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74" creationId="{6607373B-BAB0-4AE1-A274-E8EE55810510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01" creationId="{7C70647F-B001-4A69-91C8-966926734108}"/>
          </ac:grpSpMkLst>
        </pc:grpChg>
        <pc:grpChg chg="del">
          <ac:chgData name="변 인호" userId="af8d0b8f-74b3-420e-a591-c31018bb9111" providerId="ADAL" clId="{DE15C3D1-C530-4689-BDAC-64313CD630D6}" dt="2020-09-16T00:46:00.060" v="16" actId="478"/>
          <ac:grpSpMkLst>
            <pc:docMk/>
            <pc:sldMk cId="4020345486" sldId="273"/>
            <ac:grpSpMk id="107" creationId="{66CE12AE-395F-4179-B9AD-0E8620B0A59B}"/>
          </ac:grpSpMkLst>
        </pc:grp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3" creationId="{3C60FBDE-BE1A-4233-83CF-21CFCECE844A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5" creationId="{ECB8295D-0BE0-4265-81CC-BA1F32761550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6" creationId="{A9649B84-7FBE-4D23-BAD2-44AA627723FC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0" creationId="{09B99979-3E5E-4EF8-81FD-EE315580B6EB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1" creationId="{CD9A0885-B358-41DF-AFF4-743DCEDB06E9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4" creationId="{FD87ACEA-6CD1-4304-8E8E-3F8763C6F92A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6" creationId="{C072B3CE-2C7B-4EB6-AF61-A65E3CEFBEBF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28" creationId="{3FB0E646-3818-4AD2-B6E6-EA75AE9A7D72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44" creationId="{0BDFEC3B-C6DD-4279-B8FF-CC3AF1B3ED25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47" creationId="{BDA1EEE4-BA41-4AFE-9E4E-3E707AABC1C8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1" creationId="{65AC9BFB-1B4E-467C-BA25-360EC17BB9E8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6" creationId="{2FD60CFD-CD28-4F3C-9054-A5C886DA6503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7" creationId="{59202BB5-AA8D-4D2D-9315-C5229B1BB7BF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19" creationId="{754BA6A2-1704-4EAC-8DD3-018DB3497F0C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20" creationId="{0CB3EF3A-AC6F-4A18-88AA-AF35F7245909}"/>
          </ac:picMkLst>
        </pc:picChg>
        <pc:picChg chg="del">
          <ac:chgData name="변 인호" userId="af8d0b8f-74b3-420e-a591-c31018bb9111" providerId="ADAL" clId="{DE15C3D1-C530-4689-BDAC-64313CD630D6}" dt="2020-09-16T00:46:00.060" v="16" actId="478"/>
          <ac:picMkLst>
            <pc:docMk/>
            <pc:sldMk cId="4020345486" sldId="273"/>
            <ac:picMk id="149" creationId="{EE4F8388-A41A-4986-9E37-796F69C2EE4A}"/>
          </ac:picMkLst>
        </pc:pic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65" creationId="{3286F66B-8E65-4808-91B8-840BE9C5A110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68" creationId="{2EA6BC53-A3DA-4C26-97C7-1FA7F276C0A4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00" creationId="{69DCB335-2050-464B-AEBB-848CCB0E96B7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13" creationId="{6986C761-75B2-40B3-AAF0-B36C0FE4059A}"/>
          </ac:cxnSpMkLst>
        </pc:cxnChg>
        <pc:cxnChg chg="del mod">
          <ac:chgData name="변 인호" userId="af8d0b8f-74b3-420e-a591-c31018bb9111" providerId="ADAL" clId="{DE15C3D1-C530-4689-BDAC-64313CD630D6}" dt="2020-09-16T00:46:00.060" v="16" actId="478"/>
          <ac:cxnSpMkLst>
            <pc:docMk/>
            <pc:sldMk cId="4020345486" sldId="273"/>
            <ac:cxnSpMk id="121" creationId="{4F6E396A-DDC3-4583-972B-5694410EF444}"/>
          </ac:cxnSpMkLst>
        </pc:cxnChg>
      </pc:sldChg>
      <pc:sldChg chg="addSp delSp modSp add">
        <pc:chgData name="변 인호" userId="af8d0b8f-74b3-420e-a591-c31018bb9111" providerId="ADAL" clId="{DE15C3D1-C530-4689-BDAC-64313CD630D6}" dt="2020-09-16T03:45:07.862" v="4315" actId="20577"/>
        <pc:sldMkLst>
          <pc:docMk/>
          <pc:sldMk cId="3260902856" sldId="274"/>
        </pc:sldMkLst>
        <pc:spChg chg="mod">
          <ac:chgData name="변 인호" userId="af8d0b8f-74b3-420e-a591-c31018bb9111" providerId="ADAL" clId="{DE15C3D1-C530-4689-BDAC-64313CD630D6}" dt="2020-09-16T01:33:37.354" v="829"/>
          <ac:spMkLst>
            <pc:docMk/>
            <pc:sldMk cId="3260902856" sldId="274"/>
            <ac:spMk id="6" creationId="{6257BB4D-EF4B-45E4-B530-728FE5DFB14F}"/>
          </ac:spMkLst>
        </pc:spChg>
        <pc:spChg chg="mod">
          <ac:chgData name="변 인호" userId="af8d0b8f-74b3-420e-a591-c31018bb9111" providerId="ADAL" clId="{DE15C3D1-C530-4689-BDAC-64313CD630D6}" dt="2020-09-16T03:12:46.615" v="3793"/>
          <ac:spMkLst>
            <pc:docMk/>
            <pc:sldMk cId="3260902856" sldId="274"/>
            <ac:spMk id="7" creationId="{75BFE942-02D4-487B-96EE-03C177511D40}"/>
          </ac:spMkLst>
        </pc:spChg>
        <pc:spChg chg="del">
          <ac:chgData name="변 인호" userId="af8d0b8f-74b3-420e-a591-c31018bb9111" providerId="ADAL" clId="{DE15C3D1-C530-4689-BDAC-64313CD630D6}" dt="2020-09-16T01:33:46.874" v="831" actId="478"/>
          <ac:spMkLst>
            <pc:docMk/>
            <pc:sldMk cId="3260902856" sldId="274"/>
            <ac:spMk id="11" creationId="{02E4C338-A256-4CCD-AFFF-8F7B0D70EB7C}"/>
          </ac:spMkLst>
        </pc:spChg>
        <pc:graphicFrameChg chg="add mod modGraphic">
          <ac:chgData name="변 인호" userId="af8d0b8f-74b3-420e-a591-c31018bb9111" providerId="ADAL" clId="{DE15C3D1-C530-4689-BDAC-64313CD630D6}" dt="2020-09-16T03:45:07.862" v="4315" actId="20577"/>
          <ac:graphicFrameMkLst>
            <pc:docMk/>
            <pc:sldMk cId="3260902856" sldId="274"/>
            <ac:graphicFrameMk id="8" creationId="{0388A3C4-B30C-44C6-AC8F-EEE01DCD8979}"/>
          </ac:graphicFrameMkLst>
        </pc:graphicFrameChg>
        <pc:graphicFrameChg chg="del">
          <ac:chgData name="변 인호" userId="af8d0b8f-74b3-420e-a591-c31018bb9111" providerId="ADAL" clId="{DE15C3D1-C530-4689-BDAC-64313CD630D6}" dt="2020-09-16T01:33:39.142" v="830" actId="478"/>
          <ac:graphicFrameMkLst>
            <pc:docMk/>
            <pc:sldMk cId="3260902856" sldId="274"/>
            <ac:graphicFrameMk id="9" creationId="{66BA68A4-AF90-4B35-A0CB-D0A0F83286C1}"/>
          </ac:graphicFrameMkLst>
        </pc:graphicFrameChg>
      </pc:sldChg>
    </pc:docChg>
  </pc:docChgLst>
  <pc:docChgLst>
    <pc:chgData name="변 인호" userId="af8d0b8f-74b3-420e-a591-c31018bb9111" providerId="ADAL" clId="{0CAE3868-6896-48E5-ACE7-2E1234A32324}"/>
    <pc:docChg chg="undo custSel addSld delSld modSld sldOrd modMainMaster">
      <pc:chgData name="변 인호" userId="af8d0b8f-74b3-420e-a591-c31018bb9111" providerId="ADAL" clId="{0CAE3868-6896-48E5-ACE7-2E1234A32324}" dt="2020-09-11T21:34:01.295" v="3322"/>
      <pc:docMkLst>
        <pc:docMk/>
      </pc:docMkLst>
      <pc:sldChg chg="addSp delSp modSp del">
        <pc:chgData name="변 인호" userId="af8d0b8f-74b3-420e-a591-c31018bb9111" providerId="ADAL" clId="{0CAE3868-6896-48E5-ACE7-2E1234A32324}" dt="2020-09-11T08:30:37.313" v="2772" actId="2696"/>
        <pc:sldMkLst>
          <pc:docMk/>
          <pc:sldMk cId="3716573231" sldId="257"/>
        </pc:sldMkLst>
        <pc:spChg chg="mod">
          <ac:chgData name="변 인호" userId="af8d0b8f-74b3-420e-a591-c31018bb9111" providerId="ADAL" clId="{0CAE3868-6896-48E5-ACE7-2E1234A32324}" dt="2020-09-11T07:52:59.418" v="2197" actId="1035"/>
          <ac:spMkLst>
            <pc:docMk/>
            <pc:sldMk cId="3716573231" sldId="257"/>
            <ac:spMk id="3" creationId="{B51DD664-C9BD-4269-99DB-F0B2F841CF72}"/>
          </ac:spMkLst>
        </pc:spChg>
        <pc:spChg chg="mod">
          <ac:chgData name="변 인호" userId="af8d0b8f-74b3-420e-a591-c31018bb9111" providerId="ADAL" clId="{0CAE3868-6896-48E5-ACE7-2E1234A32324}" dt="2020-09-11T07:51:49.306" v="2162" actId="14100"/>
          <ac:spMkLst>
            <pc:docMk/>
            <pc:sldMk cId="3716573231" sldId="257"/>
            <ac:spMk id="5" creationId="{EBE74DE4-7BE5-4AD2-86E7-70B745A548E1}"/>
          </ac:spMkLst>
        </pc:spChg>
        <pc:spChg chg="mod">
          <ac:chgData name="변 인호" userId="af8d0b8f-74b3-420e-a591-c31018bb9111" providerId="ADAL" clId="{0CAE3868-6896-48E5-ACE7-2E1234A32324}" dt="2020-09-11T07:58:30.129" v="2235" actId="255"/>
          <ac:spMkLst>
            <pc:docMk/>
            <pc:sldMk cId="3716573231" sldId="257"/>
            <ac:spMk id="6" creationId="{6257BB4D-EF4B-45E4-B530-728FE5DFB14F}"/>
          </ac:spMkLst>
        </pc:spChg>
        <pc:spChg chg="mod">
          <ac:chgData name="변 인호" userId="af8d0b8f-74b3-420e-a591-c31018bb9111" providerId="ADAL" clId="{0CAE3868-6896-48E5-ACE7-2E1234A32324}" dt="2020-09-11T07:22:54.414" v="1909" actId="20577"/>
          <ac:spMkLst>
            <pc:docMk/>
            <pc:sldMk cId="3716573231" sldId="257"/>
            <ac:spMk id="7" creationId="{75BFE942-02D4-487B-96EE-03C177511D40}"/>
          </ac:spMkLst>
        </pc:spChg>
        <pc:spChg chg="add mod">
          <ac:chgData name="변 인호" userId="af8d0b8f-74b3-420e-a591-c31018bb9111" providerId="ADAL" clId="{0CAE3868-6896-48E5-ACE7-2E1234A32324}" dt="2020-09-11T07:44:20.407" v="2082" actId="14100"/>
          <ac:spMkLst>
            <pc:docMk/>
            <pc:sldMk cId="3716573231" sldId="257"/>
            <ac:spMk id="17" creationId="{9551F5D2-F991-49DD-AE64-68EF2DE54F06}"/>
          </ac:spMkLst>
        </pc:spChg>
        <pc:spChg chg="mod">
          <ac:chgData name="변 인호" userId="af8d0b8f-74b3-420e-a591-c31018bb9111" providerId="ADAL" clId="{0CAE3868-6896-48E5-ACE7-2E1234A32324}" dt="2020-09-11T07:53:19.812" v="2199" actId="207"/>
          <ac:spMkLst>
            <pc:docMk/>
            <pc:sldMk cId="3716573231" sldId="257"/>
            <ac:spMk id="18" creationId="{C226D132-4901-4EE9-A201-A5A0528768B3}"/>
          </ac:spMkLst>
        </pc:spChg>
        <pc:spChg chg="mod">
          <ac:chgData name="변 인호" userId="af8d0b8f-74b3-420e-a591-c31018bb9111" providerId="ADAL" clId="{0CAE3868-6896-48E5-ACE7-2E1234A32324}" dt="2020-09-11T08:04:11.543" v="2334" actId="20577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20" creationId="{9149417E-BA1F-4C67-AB27-B482DCDF9A2D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25" creationId="{FD1A301A-6630-4934-8999-592E5E7AF37F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36" creationId="{740FE1CB-7A19-445D-8C85-147BD8846037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37" creationId="{6A7E6047-F02A-46A7-852D-29CFCB478ECA}"/>
          </ac:spMkLst>
        </pc:spChg>
        <pc:spChg chg="mod">
          <ac:chgData name="변 인호" userId="af8d0b8f-74b3-420e-a591-c31018bb9111" providerId="ADAL" clId="{0CAE3868-6896-48E5-ACE7-2E1234A32324}" dt="2020-09-11T07:55:17.954" v="2225"/>
          <ac:spMkLst>
            <pc:docMk/>
            <pc:sldMk cId="3716573231" sldId="257"/>
            <ac:spMk id="39" creationId="{9172B7BE-2C9C-40DF-99F7-8CB7D421D9AE}"/>
          </ac:spMkLst>
        </pc:spChg>
        <pc:spChg chg="mod ord">
          <ac:chgData name="변 인호" userId="af8d0b8f-74b3-420e-a591-c31018bb9111" providerId="ADAL" clId="{0CAE3868-6896-48E5-ACE7-2E1234A32324}" dt="2020-09-11T08:05:50.698" v="2353" actId="1076"/>
          <ac:spMkLst>
            <pc:docMk/>
            <pc:sldMk cId="3716573231" sldId="257"/>
            <ac:spMk id="40" creationId="{7F9D0613-EA05-4F4A-B62C-63FC9EE82C18}"/>
          </ac:spMkLst>
        </pc:spChg>
        <pc:spChg chg="mod">
          <ac:chgData name="변 인호" userId="af8d0b8f-74b3-420e-a591-c31018bb9111" providerId="ADAL" clId="{0CAE3868-6896-48E5-ACE7-2E1234A32324}" dt="2020-09-11T07:52:52.512" v="2195" actId="14100"/>
          <ac:spMkLst>
            <pc:docMk/>
            <pc:sldMk cId="3716573231" sldId="257"/>
            <ac:spMk id="42" creationId="{5C20F856-9BCA-42D0-A04F-4EADC9ECA4E0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43" creationId="{5E1C3895-F4DC-46D0-A0A8-E2A82C5E18E3}"/>
          </ac:spMkLst>
        </pc:spChg>
        <pc:spChg chg="mod">
          <ac:chgData name="변 인호" userId="af8d0b8f-74b3-420e-a591-c31018bb9111" providerId="ADAL" clId="{0CAE3868-6896-48E5-ACE7-2E1234A32324}" dt="2020-09-11T07:53:11.665" v="2198" actId="207"/>
          <ac:spMkLst>
            <pc:docMk/>
            <pc:sldMk cId="3716573231" sldId="257"/>
            <ac:spMk id="44" creationId="{B9862C70-0D96-4BDD-B3B8-734E25F4C8EB}"/>
          </ac:spMkLst>
        </pc:spChg>
        <pc:spChg chg="add mod">
          <ac:chgData name="변 인호" userId="af8d0b8f-74b3-420e-a591-c31018bb9111" providerId="ADAL" clId="{0CAE3868-6896-48E5-ACE7-2E1234A32324}" dt="2020-09-11T08:05:36.544" v="2350" actId="108"/>
          <ac:spMkLst>
            <pc:docMk/>
            <pc:sldMk cId="3716573231" sldId="257"/>
            <ac:spMk id="47" creationId="{921E3554-BE78-4362-B985-2A806D4F0073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50" creationId="{3B8BCBA4-76A2-4DC8-8F9E-98E6FDF2C030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51" creationId="{B3CD8D1C-1579-4693-B90E-DDDD87DF6AE1}"/>
          </ac:spMkLst>
        </pc:spChg>
        <pc:spChg chg="mod">
          <ac:chgData name="변 인호" userId="af8d0b8f-74b3-420e-a591-c31018bb9111" providerId="ADAL" clId="{0CAE3868-6896-48E5-ACE7-2E1234A32324}" dt="2020-09-11T07:44:27.910" v="2084" actId="1076"/>
          <ac:spMkLst>
            <pc:docMk/>
            <pc:sldMk cId="3716573231" sldId="257"/>
            <ac:spMk id="52" creationId="{BDB083E6-F6D8-43B9-A0B5-0032A2539960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54" creationId="{E70021AD-D858-480B-BE35-E20CBBEBB3B2}"/>
          </ac:spMkLst>
        </pc:spChg>
        <pc:spChg chg="mod">
          <ac:chgData name="변 인호" userId="af8d0b8f-74b3-420e-a591-c31018bb9111" providerId="ADAL" clId="{0CAE3868-6896-48E5-ACE7-2E1234A32324}" dt="2020-09-11T07:53:37.469" v="2200" actId="207"/>
          <ac:spMkLst>
            <pc:docMk/>
            <pc:sldMk cId="3716573231" sldId="257"/>
            <ac:spMk id="55" creationId="{C72184E1-7A2B-4DEE-A810-3A8C37974E0D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6" creationId="{48948254-6DEE-461F-9B26-3C46EB808F03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8" creationId="{D659C9CE-1E23-4B1D-A33F-FBCDBE4E610E}"/>
          </ac:spMkLst>
        </pc:spChg>
        <pc:spChg chg="mod">
          <ac:chgData name="변 인호" userId="af8d0b8f-74b3-420e-a591-c31018bb9111" providerId="ADAL" clId="{0CAE3868-6896-48E5-ACE7-2E1234A32324}" dt="2020-09-11T07:47:54.506" v="2102" actId="692"/>
          <ac:spMkLst>
            <pc:docMk/>
            <pc:sldMk cId="3716573231" sldId="257"/>
            <ac:spMk id="59" creationId="{6C815DD3-8C70-4CDF-83D4-0303F0A48957}"/>
          </ac:spMkLst>
        </pc:spChg>
        <pc:spChg chg="mod">
          <ac:chgData name="변 인호" userId="af8d0b8f-74b3-420e-a591-c31018bb9111" providerId="ADAL" clId="{0CAE3868-6896-48E5-ACE7-2E1234A32324}" dt="2020-09-11T07:32:58.477" v="1957" actId="113"/>
          <ac:spMkLst>
            <pc:docMk/>
            <pc:sldMk cId="3716573231" sldId="257"/>
            <ac:spMk id="64" creationId="{E55EC55B-0CA9-4BB1-80DA-52BB77F93663}"/>
          </ac:spMkLst>
        </pc:spChg>
        <pc:spChg chg="mod">
          <ac:chgData name="변 인호" userId="af8d0b8f-74b3-420e-a591-c31018bb9111" providerId="ADAL" clId="{0CAE3868-6896-48E5-ACE7-2E1234A32324}" dt="2020-09-11T07:48:17.174" v="2105" actId="692"/>
          <ac:spMkLst>
            <pc:docMk/>
            <pc:sldMk cId="3716573231" sldId="257"/>
            <ac:spMk id="67" creationId="{9AB3F36E-8AC8-4294-BB27-B5DFBAD14D91}"/>
          </ac:spMkLst>
        </pc:spChg>
        <pc:spChg chg="mod">
          <ac:chgData name="변 인호" userId="af8d0b8f-74b3-420e-a591-c31018bb9111" providerId="ADAL" clId="{0CAE3868-6896-48E5-ACE7-2E1234A32324}" dt="2020-09-11T07:32:01.181" v="1952" actId="2711"/>
          <ac:spMkLst>
            <pc:docMk/>
            <pc:sldMk cId="3716573231" sldId="257"/>
            <ac:spMk id="68" creationId="{57E675E6-2010-4FCB-AF59-AFF5D8C88C99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69" creationId="{43330381-E8A3-4AF8-919D-F6FFFA059F93}"/>
          </ac:spMkLst>
        </pc:spChg>
        <pc:spChg chg="mod">
          <ac:chgData name="변 인호" userId="af8d0b8f-74b3-420e-a591-c31018bb9111" providerId="ADAL" clId="{0CAE3868-6896-48E5-ACE7-2E1234A32324}" dt="2020-09-11T07:43:06.791" v="2076" actId="14100"/>
          <ac:spMkLst>
            <pc:docMk/>
            <pc:sldMk cId="3716573231" sldId="257"/>
            <ac:spMk id="74" creationId="{0E27856F-D8E2-4497-BB35-0722E583B1D1}"/>
          </ac:spMkLst>
        </pc:spChg>
        <pc:spChg chg="mod">
          <ac:chgData name="변 인호" userId="af8d0b8f-74b3-420e-a591-c31018bb9111" providerId="ADAL" clId="{0CAE3868-6896-48E5-ACE7-2E1234A32324}" dt="2020-09-11T07:44:10.646" v="2081" actId="164"/>
          <ac:spMkLst>
            <pc:docMk/>
            <pc:sldMk cId="3716573231" sldId="257"/>
            <ac:spMk id="75" creationId="{A5FA434A-BAAF-4A0C-965E-BB0451996E59}"/>
          </ac:spMkLst>
        </pc:spChg>
        <pc:spChg chg="del mod">
          <ac:chgData name="변 인호" userId="af8d0b8f-74b3-420e-a591-c31018bb9111" providerId="ADAL" clId="{0CAE3868-6896-48E5-ACE7-2E1234A32324}" dt="2020-09-11T08:05:11.644" v="2347" actId="478"/>
          <ac:spMkLst>
            <pc:docMk/>
            <pc:sldMk cId="3716573231" sldId="257"/>
            <ac:spMk id="84" creationId="{FA4384B2-A690-4FAE-A282-13AC48F74ED4}"/>
          </ac:spMkLst>
        </pc:spChg>
        <pc:spChg chg="mod">
          <ac:chgData name="변 인호" userId="af8d0b8f-74b3-420e-a591-c31018bb9111" providerId="ADAL" clId="{0CAE3868-6896-48E5-ACE7-2E1234A32324}" dt="2020-09-11T07:39:02.085" v="2039" actId="1582"/>
          <ac:spMkLst>
            <pc:docMk/>
            <pc:sldMk cId="3716573231" sldId="257"/>
            <ac:spMk id="88" creationId="{B420E057-B3F6-47B1-99B4-29C13C406E08}"/>
          </ac:spMkLst>
        </pc:spChg>
        <pc:spChg chg="mod">
          <ac:chgData name="변 인호" userId="af8d0b8f-74b3-420e-a591-c31018bb9111" providerId="ADAL" clId="{0CAE3868-6896-48E5-ACE7-2E1234A32324}" dt="2020-09-11T07:39:23.574" v="2041" actId="113"/>
          <ac:spMkLst>
            <pc:docMk/>
            <pc:sldMk cId="3716573231" sldId="257"/>
            <ac:spMk id="89" creationId="{E1E2C3B6-A4AE-4A28-BB0C-E3ABFCEDB239}"/>
          </ac:spMkLst>
        </pc:spChg>
        <pc:spChg chg="add del mod">
          <ac:chgData name="변 인호" userId="af8d0b8f-74b3-420e-a591-c31018bb9111" providerId="ADAL" clId="{0CAE3868-6896-48E5-ACE7-2E1234A32324}" dt="2020-09-11T04:26:46.856" v="1001"/>
          <ac:spMkLst>
            <pc:docMk/>
            <pc:sldMk cId="3716573231" sldId="257"/>
            <ac:spMk id="90" creationId="{2D763172-6C54-45BC-8EB7-FC0106D37CAD}"/>
          </ac:spMkLst>
        </pc:spChg>
        <pc:spChg chg="mod">
          <ac:chgData name="변 인호" userId="af8d0b8f-74b3-420e-a591-c31018bb9111" providerId="ADAL" clId="{0CAE3868-6896-48E5-ACE7-2E1234A32324}" dt="2020-09-11T07:37:34.274" v="2026" actId="1036"/>
          <ac:spMkLst>
            <pc:docMk/>
            <pc:sldMk cId="3716573231" sldId="257"/>
            <ac:spMk id="94" creationId="{9D32DB0E-CF4E-4E88-9F10-24C95B7CFE5F}"/>
          </ac:spMkLst>
        </pc:spChg>
        <pc:spChg chg="mod">
          <ac:chgData name="변 인호" userId="af8d0b8f-74b3-420e-a591-c31018bb9111" providerId="ADAL" clId="{0CAE3868-6896-48E5-ACE7-2E1234A32324}" dt="2020-09-11T07:37:34.274" v="2026" actId="1036"/>
          <ac:spMkLst>
            <pc:docMk/>
            <pc:sldMk cId="3716573231" sldId="257"/>
            <ac:spMk id="96" creationId="{6FB61D9B-BC27-46C8-841F-FD6726C4AFE9}"/>
          </ac:spMkLst>
        </pc:spChg>
        <pc:spChg chg="del">
          <ac:chgData name="변 인호" userId="af8d0b8f-74b3-420e-a591-c31018bb9111" providerId="ADAL" clId="{0CAE3868-6896-48E5-ACE7-2E1234A32324}" dt="2020-09-11T07:36:56.813" v="1988" actId="478"/>
          <ac:spMkLst>
            <pc:docMk/>
            <pc:sldMk cId="3716573231" sldId="257"/>
            <ac:spMk id="97" creationId="{D7D36F06-3159-457D-B4E3-B1639ED235AE}"/>
          </ac:spMkLst>
        </pc:spChg>
        <pc:spChg chg="add mod">
          <ac:chgData name="변 인호" userId="af8d0b8f-74b3-420e-a591-c31018bb9111" providerId="ADAL" clId="{0CAE3868-6896-48E5-ACE7-2E1234A32324}" dt="2020-09-11T08:04:35.759" v="2345" actId="1076"/>
          <ac:spMkLst>
            <pc:docMk/>
            <pc:sldMk cId="3716573231" sldId="257"/>
            <ac:spMk id="99" creationId="{9007DD79-F06F-4003-AD5F-D73840899A66}"/>
          </ac:spMkLst>
        </pc:spChg>
        <pc:grpChg chg="add mod">
          <ac:chgData name="변 인호" userId="af8d0b8f-74b3-420e-a591-c31018bb9111" providerId="ADAL" clId="{0CAE3868-6896-48E5-ACE7-2E1234A32324}" dt="2020-09-11T07:44:10.646" v="2081" actId="164"/>
          <ac:grpSpMkLst>
            <pc:docMk/>
            <pc:sldMk cId="3716573231" sldId="257"/>
            <ac:grpSpMk id="26" creationId="{3600D3F4-E4FE-4DB0-A710-CC5C67F0841C}"/>
          </ac:grpSpMkLst>
        </pc:grpChg>
        <pc:grpChg chg="mod">
          <ac:chgData name="변 인호" userId="af8d0b8f-74b3-420e-a591-c31018bb9111" providerId="ADAL" clId="{0CAE3868-6896-48E5-ACE7-2E1234A32324}" dt="2020-09-11T07:49:41.070" v="2148" actId="1037"/>
          <ac:grpSpMkLst>
            <pc:docMk/>
            <pc:sldMk cId="3716573231" sldId="257"/>
            <ac:grpSpMk id="76" creationId="{80CB4C19-1664-43AB-BB93-B160AA56B2E7}"/>
          </ac:grpSpMkLst>
        </pc:grpChg>
        <pc:picChg chg="del">
          <ac:chgData name="변 인호" userId="af8d0b8f-74b3-420e-a591-c31018bb9111" providerId="ADAL" clId="{0CAE3868-6896-48E5-ACE7-2E1234A32324}" dt="2020-09-11T07:31:00.114" v="1948" actId="478"/>
          <ac:picMkLst>
            <pc:docMk/>
            <pc:sldMk cId="3716573231" sldId="257"/>
            <ac:picMk id="8" creationId="{526043F8-59C5-405D-9EA5-B5C06E840767}"/>
          </ac:picMkLst>
        </pc:picChg>
        <pc:picChg chg="del">
          <ac:chgData name="변 인호" userId="af8d0b8f-74b3-420e-a591-c31018bb9111" providerId="ADAL" clId="{0CAE3868-6896-48E5-ACE7-2E1234A32324}" dt="2020-09-11T07:31:01.188" v="1949" actId="478"/>
          <ac:picMkLst>
            <pc:docMk/>
            <pc:sldMk cId="3716573231" sldId="257"/>
            <ac:picMk id="9" creationId="{17AB112B-56D5-458D-B3C1-2501A5E49D0F}"/>
          </ac:picMkLst>
        </pc:picChg>
        <pc:picChg chg="mod">
          <ac:chgData name="변 인호" userId="af8d0b8f-74b3-420e-a591-c31018bb9111" providerId="ADAL" clId="{0CAE3868-6896-48E5-ACE7-2E1234A32324}" dt="2020-09-11T07:31:31.547" v="1951" actId="108"/>
          <ac:picMkLst>
            <pc:docMk/>
            <pc:sldMk cId="3716573231" sldId="257"/>
            <ac:picMk id="10" creationId="{D3CFA13F-1766-49D0-8E51-5843009D404E}"/>
          </ac:picMkLst>
        </pc:picChg>
        <pc:picChg chg="mod">
          <ac:chgData name="변 인호" userId="af8d0b8f-74b3-420e-a591-c31018bb9111" providerId="ADAL" clId="{0CAE3868-6896-48E5-ACE7-2E1234A32324}" dt="2020-09-11T07:52:29.294" v="2192" actId="1037"/>
          <ac:picMkLst>
            <pc:docMk/>
            <pc:sldMk cId="3716573231" sldId="257"/>
            <ac:picMk id="29" creationId="{77BEAD61-3B2F-415B-ACA1-7338C18D4784}"/>
          </ac:picMkLst>
        </pc:picChg>
        <pc:picChg chg="mod">
          <ac:chgData name="변 인호" userId="af8d0b8f-74b3-420e-a591-c31018bb9111" providerId="ADAL" clId="{0CAE3868-6896-48E5-ACE7-2E1234A32324}" dt="2020-09-11T07:52:39.802" v="2193" actId="1076"/>
          <ac:picMkLst>
            <pc:docMk/>
            <pc:sldMk cId="3716573231" sldId="257"/>
            <ac:picMk id="31" creationId="{E35A173E-3A25-4B76-B223-146FF6E9AE4E}"/>
          </ac:picMkLst>
        </pc:picChg>
        <pc:picChg chg="mod">
          <ac:chgData name="변 인호" userId="af8d0b8f-74b3-420e-a591-c31018bb9111" providerId="ADAL" clId="{0CAE3868-6896-48E5-ACE7-2E1234A32324}" dt="2020-09-11T07:55:03.842" v="2217" actId="14100"/>
          <ac:picMkLst>
            <pc:docMk/>
            <pc:sldMk cId="3716573231" sldId="257"/>
            <ac:picMk id="35" creationId="{3C769286-DD48-4892-971B-152CA77EAFF5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70" creationId="{6812E4E3-2100-4E4F-A2A6-1E1624C4BAE8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71" creationId="{1CC7B162-37B1-4A2D-9F1B-5481BF6CB379}"/>
          </ac:picMkLst>
        </pc:picChg>
        <pc:picChg chg="del">
          <ac:chgData name="변 인호" userId="af8d0b8f-74b3-420e-a591-c31018bb9111" providerId="ADAL" clId="{0CAE3868-6896-48E5-ACE7-2E1234A32324}" dt="2020-09-11T07:30:57.825" v="1946" actId="478"/>
          <ac:picMkLst>
            <pc:docMk/>
            <pc:sldMk cId="3716573231" sldId="257"/>
            <ac:picMk id="80" creationId="{3F9DC052-8248-4FD2-9738-302FA016E260}"/>
          </ac:picMkLst>
        </pc:picChg>
        <pc:picChg chg="del">
          <ac:chgData name="변 인호" userId="af8d0b8f-74b3-420e-a591-c31018bb9111" providerId="ADAL" clId="{0CAE3868-6896-48E5-ACE7-2E1234A32324}" dt="2020-09-11T07:30:58.707" v="1947" actId="478"/>
          <ac:picMkLst>
            <pc:docMk/>
            <pc:sldMk cId="3716573231" sldId="257"/>
            <ac:picMk id="81" creationId="{1F8AAFC7-FFC0-4ED1-9344-76B07F15BBDB}"/>
          </ac:picMkLst>
        </pc:picChg>
        <pc:picChg chg="del">
          <ac:chgData name="변 인호" userId="af8d0b8f-74b3-420e-a591-c31018bb9111" providerId="ADAL" clId="{0CAE3868-6896-48E5-ACE7-2E1234A32324}" dt="2020-09-11T07:35:41.513" v="1970" actId="478"/>
          <ac:picMkLst>
            <pc:docMk/>
            <pc:sldMk cId="3716573231" sldId="257"/>
            <ac:picMk id="82" creationId="{515D7E99-16B3-45D2-B5C0-329B3D360D79}"/>
          </ac:picMkLst>
        </pc:picChg>
        <pc:picChg chg="del">
          <ac:chgData name="변 인호" userId="af8d0b8f-74b3-420e-a591-c31018bb9111" providerId="ADAL" clId="{0CAE3868-6896-48E5-ACE7-2E1234A32324}" dt="2020-09-11T07:30:56.700" v="1945" actId="478"/>
          <ac:picMkLst>
            <pc:docMk/>
            <pc:sldMk cId="3716573231" sldId="257"/>
            <ac:picMk id="83" creationId="{CFBD2805-78EB-4921-A08F-9EB00B556DAF}"/>
          </ac:picMkLst>
        </pc:picChg>
        <pc:picChg chg="mod">
          <ac:chgData name="변 인호" userId="af8d0b8f-74b3-420e-a591-c31018bb9111" providerId="ADAL" clId="{0CAE3868-6896-48E5-ACE7-2E1234A32324}" dt="2020-09-11T07:49:41.070" v="2148" actId="1037"/>
          <ac:picMkLst>
            <pc:docMk/>
            <pc:sldMk cId="3716573231" sldId="257"/>
            <ac:picMk id="86" creationId="{055E57DD-D6B2-4B22-926F-729D79F40365}"/>
          </ac:picMkLst>
        </pc:picChg>
        <pc:picChg chg="add mod">
          <ac:chgData name="변 인호" userId="af8d0b8f-74b3-420e-a591-c31018bb9111" providerId="ADAL" clId="{0CAE3868-6896-48E5-ACE7-2E1234A32324}" dt="2020-09-11T07:38:19.773" v="2036" actId="14100"/>
          <ac:picMkLst>
            <pc:docMk/>
            <pc:sldMk cId="3716573231" sldId="257"/>
            <ac:picMk id="90" creationId="{01AD852F-2FF5-4FE9-B5D4-708A0AA3715D}"/>
          </ac:picMkLst>
        </pc:picChg>
        <pc:picChg chg="mod">
          <ac:chgData name="변 인호" userId="af8d0b8f-74b3-420e-a591-c31018bb9111" providerId="ADAL" clId="{0CAE3868-6896-48E5-ACE7-2E1234A32324}" dt="2020-09-11T07:37:34.274" v="2026" actId="1036"/>
          <ac:picMkLst>
            <pc:docMk/>
            <pc:sldMk cId="3716573231" sldId="257"/>
            <ac:picMk id="91" creationId="{CEBB4126-C438-4D02-B58E-4453060E89CB}"/>
          </ac:picMkLst>
        </pc:picChg>
        <pc:picChg chg="add mod">
          <ac:chgData name="변 인호" userId="af8d0b8f-74b3-420e-a591-c31018bb9111" providerId="ADAL" clId="{0CAE3868-6896-48E5-ACE7-2E1234A32324}" dt="2020-09-11T07:36:52.757" v="1987" actId="1036"/>
          <ac:picMkLst>
            <pc:docMk/>
            <pc:sldMk cId="3716573231" sldId="257"/>
            <ac:picMk id="93" creationId="{9DC3F0CC-D43B-4C3C-B901-AE00B206389C}"/>
          </ac:picMkLst>
        </pc:picChg>
        <pc:picChg chg="add mod">
          <ac:chgData name="변 인호" userId="af8d0b8f-74b3-420e-a591-c31018bb9111" providerId="ADAL" clId="{0CAE3868-6896-48E5-ACE7-2E1234A32324}" dt="2020-09-11T07:37:19.030" v="1991" actId="1076"/>
          <ac:picMkLst>
            <pc:docMk/>
            <pc:sldMk cId="3716573231" sldId="257"/>
            <ac:picMk id="95" creationId="{3FAFFA8C-C10D-4D4C-BCC7-237E284718B0}"/>
          </ac:picMkLst>
        </pc:picChg>
        <pc:picChg chg="add mod">
          <ac:chgData name="변 인호" userId="af8d0b8f-74b3-420e-a591-c31018bb9111" providerId="ADAL" clId="{0CAE3868-6896-48E5-ACE7-2E1234A32324}" dt="2020-09-11T07:38:12.918" v="2035" actId="14100"/>
          <ac:picMkLst>
            <pc:docMk/>
            <pc:sldMk cId="3716573231" sldId="257"/>
            <ac:picMk id="98" creationId="{4C5D9076-69CC-4C18-92B8-D5040E9896D8}"/>
          </ac:picMkLst>
        </pc:pic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61" creationId="{DF5FFFD7-05F7-40FE-8CE7-C54E130011E3}"/>
          </ac:cxnSpMkLst>
        </pc:cxn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85" creationId="{4EAB5035-9B47-428D-84EB-BA979F7E0798}"/>
          </ac:cxnSpMkLst>
        </pc:cxnChg>
        <pc:cxnChg chg="mod">
          <ac:chgData name="변 인호" userId="af8d0b8f-74b3-420e-a591-c31018bb9111" providerId="ADAL" clId="{0CAE3868-6896-48E5-ACE7-2E1234A32324}" dt="2020-09-11T07:55:03.842" v="2217" actId="14100"/>
          <ac:cxnSpMkLst>
            <pc:docMk/>
            <pc:sldMk cId="3716573231" sldId="257"/>
            <ac:cxnSpMk id="87" creationId="{FCC414BB-ECD0-40C7-8643-A91FC7406771}"/>
          </ac:cxnSpMkLst>
        </pc:cxnChg>
      </pc:sldChg>
      <pc:sldChg chg="addSp delSp modSp">
        <pc:chgData name="변 인호" userId="af8d0b8f-74b3-420e-a591-c31018bb9111" providerId="ADAL" clId="{0CAE3868-6896-48E5-ACE7-2E1234A32324}" dt="2020-09-11T08:53:16.042" v="3034"/>
        <pc:sldMkLst>
          <pc:docMk/>
          <pc:sldMk cId="1972177959" sldId="258"/>
        </pc:sldMkLst>
        <pc:spChg chg="mod">
          <ac:chgData name="변 인호" userId="af8d0b8f-74b3-420e-a591-c31018bb9111" providerId="ADAL" clId="{0CAE3868-6896-48E5-ACE7-2E1234A32324}" dt="2020-09-11T07:16:40.048" v="1686" actId="6549"/>
          <ac:spMkLst>
            <pc:docMk/>
            <pc:sldMk cId="1972177959" sldId="258"/>
            <ac:spMk id="2" creationId="{C2D37403-50FB-47B5-935B-5BD1DEEDF496}"/>
          </ac:spMkLst>
        </pc:spChg>
        <pc:spChg chg="mod">
          <ac:chgData name="변 인호" userId="af8d0b8f-74b3-420e-a591-c31018bb9111" providerId="ADAL" clId="{0CAE3868-6896-48E5-ACE7-2E1234A32324}" dt="2020-09-11T08:53:16.042" v="3034"/>
          <ac:spMkLst>
            <pc:docMk/>
            <pc:sldMk cId="1972177959" sldId="258"/>
            <ac:spMk id="3" creationId="{C4B4A4D2-90E2-4F75-A319-C26292EB8791}"/>
          </ac:spMkLst>
        </pc:spChg>
        <pc:spChg chg="add del mod">
          <ac:chgData name="변 인호" userId="af8d0b8f-74b3-420e-a591-c31018bb9111" providerId="ADAL" clId="{0CAE3868-6896-48E5-ACE7-2E1234A32324}" dt="2020-09-11T01:49:04.332" v="13" actId="478"/>
          <ac:spMkLst>
            <pc:docMk/>
            <pc:sldMk cId="1972177959" sldId="258"/>
            <ac:spMk id="6" creationId="{7CD2E694-FABA-4B13-912D-18EB8DEF7226}"/>
          </ac:spMkLst>
        </pc:spChg>
        <pc:spChg chg="add del mod">
          <ac:chgData name="변 인호" userId="af8d0b8f-74b3-420e-a591-c31018bb9111" providerId="ADAL" clId="{0CAE3868-6896-48E5-ACE7-2E1234A32324}" dt="2020-09-11T01:49:54.232" v="18" actId="11529"/>
          <ac:spMkLst>
            <pc:docMk/>
            <pc:sldMk cId="1972177959" sldId="258"/>
            <ac:spMk id="10" creationId="{B4543CBE-8B57-4432-8EA0-B13BA70E5436}"/>
          </ac:spMkLst>
        </pc:spChg>
        <pc:spChg chg="add mod">
          <ac:chgData name="변 인호" userId="af8d0b8f-74b3-420e-a591-c31018bb9111" providerId="ADAL" clId="{0CAE3868-6896-48E5-ACE7-2E1234A32324}" dt="2020-09-11T01:52:31.273" v="37" actId="404"/>
          <ac:spMkLst>
            <pc:docMk/>
            <pc:sldMk cId="1972177959" sldId="258"/>
            <ac:spMk id="11" creationId="{C56AD355-1AEA-4472-9200-4916745A4E2B}"/>
          </ac:spMkLst>
        </pc:spChg>
        <pc:spChg chg="add mod">
          <ac:chgData name="변 인호" userId="af8d0b8f-74b3-420e-a591-c31018bb9111" providerId="ADAL" clId="{0CAE3868-6896-48E5-ACE7-2E1234A32324}" dt="2020-09-11T01:52:31.273" v="37" actId="404"/>
          <ac:spMkLst>
            <pc:docMk/>
            <pc:sldMk cId="1972177959" sldId="258"/>
            <ac:spMk id="12" creationId="{50B37424-DD52-4170-991A-B85A598C5D35}"/>
          </ac:spMkLst>
        </pc:spChg>
        <pc:grpChg chg="add mod">
          <ac:chgData name="변 인호" userId="af8d0b8f-74b3-420e-a591-c31018bb9111" providerId="ADAL" clId="{0CAE3868-6896-48E5-ACE7-2E1234A32324}" dt="2020-09-11T04:53:09.302" v="1503" actId="14100"/>
          <ac:grpSpMkLst>
            <pc:docMk/>
            <pc:sldMk cId="1972177959" sldId="258"/>
            <ac:grpSpMk id="13" creationId="{F7CA1640-9714-43ED-A237-44EF6A717C03}"/>
          </ac:grpSpMkLst>
        </pc:grpChg>
        <pc:picChg chg="add mod">
          <ac:chgData name="변 인호" userId="af8d0b8f-74b3-420e-a591-c31018bb9111" providerId="ADAL" clId="{0CAE3868-6896-48E5-ACE7-2E1234A32324}" dt="2020-09-11T02:46:48.172" v="246" actId="1035"/>
          <ac:picMkLst>
            <pc:docMk/>
            <pc:sldMk cId="1972177959" sldId="258"/>
            <ac:picMk id="4" creationId="{DC837DB8-9B3D-474A-BEC8-18072C43AD5C}"/>
          </ac:picMkLst>
        </pc:picChg>
        <pc:picChg chg="add mod">
          <ac:chgData name="변 인호" userId="af8d0b8f-74b3-420e-a591-c31018bb9111" providerId="ADAL" clId="{0CAE3868-6896-48E5-ACE7-2E1234A32324}" dt="2020-09-11T02:46:48.172" v="246" actId="1035"/>
          <ac:picMkLst>
            <pc:docMk/>
            <pc:sldMk cId="1972177959" sldId="258"/>
            <ac:picMk id="5" creationId="{B3BEE15F-3040-45D7-8F7B-369B2D1EE7CE}"/>
          </ac:picMkLst>
        </pc:picChg>
        <pc:cxnChg chg="add del mod">
          <ac:chgData name="변 인호" userId="af8d0b8f-74b3-420e-a591-c31018bb9111" providerId="ADAL" clId="{0CAE3868-6896-48E5-ACE7-2E1234A32324}" dt="2020-09-11T01:50:16.684" v="20" actId="478"/>
          <ac:cxnSpMkLst>
            <pc:docMk/>
            <pc:sldMk cId="1972177959" sldId="258"/>
            <ac:cxnSpMk id="8" creationId="{406B1FF3-A7BB-4740-94C8-0F16253B89B9}"/>
          </ac:cxnSpMkLst>
        </pc:cxnChg>
      </pc:sldChg>
      <pc:sldChg chg="modSp">
        <pc:chgData name="변 인호" userId="af8d0b8f-74b3-420e-a591-c31018bb9111" providerId="ADAL" clId="{0CAE3868-6896-48E5-ACE7-2E1234A32324}" dt="2020-09-11T09:10:35.064" v="3314"/>
        <pc:sldMkLst>
          <pc:docMk/>
          <pc:sldMk cId="2315057644" sldId="259"/>
        </pc:sldMkLst>
        <pc:spChg chg="mod">
          <ac:chgData name="변 인호" userId="af8d0b8f-74b3-420e-a591-c31018bb9111" providerId="ADAL" clId="{0CAE3868-6896-48E5-ACE7-2E1234A32324}" dt="2020-09-11T09:10:35.064" v="3314"/>
          <ac:spMkLst>
            <pc:docMk/>
            <pc:sldMk cId="2315057644" sldId="259"/>
            <ac:spMk id="3" creationId="{7F76A2CF-CCF2-495A-9FF3-CAEEAFC24F33}"/>
          </ac:spMkLst>
        </pc:spChg>
        <pc:spChg chg="mod">
          <ac:chgData name="변 인호" userId="af8d0b8f-74b3-420e-a591-c31018bb9111" providerId="ADAL" clId="{0CAE3868-6896-48E5-ACE7-2E1234A32324}" dt="2020-09-11T07:58:37.834" v="2236" actId="255"/>
          <ac:spMkLst>
            <pc:docMk/>
            <pc:sldMk cId="2315057644" sldId="259"/>
            <ac:spMk id="6" creationId="{6257BB4D-EF4B-45E4-B530-728FE5DFB14F}"/>
          </ac:spMkLst>
        </pc:spChg>
        <pc:spChg chg="mod">
          <ac:chgData name="변 인호" userId="af8d0b8f-74b3-420e-a591-c31018bb9111" providerId="ADAL" clId="{0CAE3868-6896-48E5-ACE7-2E1234A32324}" dt="2020-09-11T08:16:08.072" v="2595" actId="20577"/>
          <ac:spMkLst>
            <pc:docMk/>
            <pc:sldMk cId="2315057644" sldId="259"/>
            <ac:spMk id="7" creationId="{75BFE942-02D4-487B-96EE-03C177511D40}"/>
          </ac:spMkLst>
        </pc:spChg>
        <pc:graphicFrameChg chg="mod modGraphic">
          <ac:chgData name="변 인호" userId="af8d0b8f-74b3-420e-a591-c31018bb9111" providerId="ADAL" clId="{0CAE3868-6896-48E5-ACE7-2E1234A32324}" dt="2020-09-11T08:58:34.913" v="3171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del">
        <pc:chgData name="변 인호" userId="af8d0b8f-74b3-420e-a591-c31018bb9111" providerId="ADAL" clId="{0CAE3868-6896-48E5-ACE7-2E1234A32324}" dt="2020-09-11T07:57:21.362" v="2226" actId="2696"/>
        <pc:sldMkLst>
          <pc:docMk/>
          <pc:sldMk cId="3642307034" sldId="260"/>
        </pc:sldMkLst>
      </pc:sldChg>
      <pc:sldChg chg="del">
        <pc:chgData name="변 인호" userId="af8d0b8f-74b3-420e-a591-c31018bb9111" providerId="ADAL" clId="{0CAE3868-6896-48E5-ACE7-2E1234A32324}" dt="2020-09-11T07:57:21.431" v="2227" actId="2696"/>
        <pc:sldMkLst>
          <pc:docMk/>
          <pc:sldMk cId="1593751342" sldId="261"/>
        </pc:sldMkLst>
      </pc:sldChg>
      <pc:sldChg chg="addSp delSp modSp">
        <pc:chgData name="변 인호" userId="af8d0b8f-74b3-420e-a591-c31018bb9111" providerId="ADAL" clId="{0CAE3868-6896-48E5-ACE7-2E1234A32324}" dt="2020-09-11T09:10:38.990" v="3315"/>
        <pc:sldMkLst>
          <pc:docMk/>
          <pc:sldMk cId="1393190323" sldId="262"/>
        </pc:sldMkLst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2" creationId="{F5B06E92-8D70-44E2-A481-53E2D0720CBD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" creationId="{AD5815F6-54A6-4BBB-A358-1148CD2F75B6}"/>
          </ac:spMkLst>
        </pc:spChg>
        <pc:spChg chg="add del mod">
          <ac:chgData name="변 인호" userId="af8d0b8f-74b3-420e-a591-c31018bb9111" providerId="ADAL" clId="{0CAE3868-6896-48E5-ACE7-2E1234A32324}" dt="2020-09-11T07:57:41.925" v="2230"/>
          <ac:spMkLst>
            <pc:docMk/>
            <pc:sldMk cId="1393190323" sldId="262"/>
            <ac:spMk id="5" creationId="{1094C5D5-3C5E-4A11-9617-C14B4C34B463}"/>
          </ac:spMkLst>
        </pc:spChg>
        <pc:spChg chg="mod">
          <ac:chgData name="변 인호" userId="af8d0b8f-74b3-420e-a591-c31018bb9111" providerId="ADAL" clId="{0CAE3868-6896-48E5-ACE7-2E1234A32324}" dt="2020-09-11T09:10:38.990" v="3315"/>
          <ac:spMkLst>
            <pc:docMk/>
            <pc:sldMk cId="1393190323" sldId="262"/>
            <ac:spMk id="5" creationId="{BEE5FF46-8336-4BF0-9086-843F6986E91E}"/>
          </ac:spMkLst>
        </pc:spChg>
        <pc:spChg chg="mod">
          <ac:chgData name="변 인호" userId="af8d0b8f-74b3-420e-a591-c31018bb9111" providerId="ADAL" clId="{0CAE3868-6896-48E5-ACE7-2E1234A32324}" dt="2020-09-11T08:47:06.882" v="2989" actId="255"/>
          <ac:spMkLst>
            <pc:docMk/>
            <pc:sldMk cId="1393190323" sldId="262"/>
            <ac:spMk id="6" creationId="{6257BB4D-EF4B-45E4-B530-728FE5DFB14F}"/>
          </ac:spMkLst>
        </pc:spChg>
        <pc:spChg chg="add del mod">
          <ac:chgData name="변 인호" userId="af8d0b8f-74b3-420e-a591-c31018bb9111" providerId="ADAL" clId="{0CAE3868-6896-48E5-ACE7-2E1234A32324}" dt="2020-09-11T07:57:44.761" v="2231"/>
          <ac:spMkLst>
            <pc:docMk/>
            <pc:sldMk cId="1393190323" sldId="262"/>
            <ac:spMk id="7" creationId="{8B22583A-4BD4-49D1-9540-663236849364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8" creationId="{F5930434-4812-4C92-A319-10441451BF07}"/>
          </ac:spMkLst>
        </pc:spChg>
        <pc:spChg chg="add del mod">
          <ac:chgData name="변 인호" userId="af8d0b8f-74b3-420e-a591-c31018bb9111" providerId="ADAL" clId="{0CAE3868-6896-48E5-ACE7-2E1234A32324}" dt="2020-09-11T07:57:53.570" v="2233"/>
          <ac:spMkLst>
            <pc:docMk/>
            <pc:sldMk cId="1393190323" sldId="262"/>
            <ac:spMk id="9" creationId="{79DBDBD3-8351-4553-BC97-71CFF3A33B4C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12" creationId="{F5CF7834-FB7E-43BD-AFA9-706830170F1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27" creationId="{6D22BAC5-55D8-47F8-8C12-8A63660A73B1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5" creationId="{CD2D8F7A-90DD-4ABA-B506-9BC2BEF209BF}"/>
          </ac:spMkLst>
        </pc:spChg>
        <pc:spChg chg="mod">
          <ac:chgData name="변 인호" userId="af8d0b8f-74b3-420e-a591-c31018bb9111" providerId="ADAL" clId="{0CAE3868-6896-48E5-ACE7-2E1234A32324}" dt="2020-09-11T08:48:13.568" v="2992" actId="1076"/>
          <ac:spMkLst>
            <pc:docMk/>
            <pc:sldMk cId="1393190323" sldId="262"/>
            <ac:spMk id="36" creationId="{3245D8C2-78F4-45EA-9FA8-C67A58CFD83A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7" creationId="{529D8F57-355D-46A3-8D22-54288293B952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8" creationId="{DE069740-2109-4B64-BCA4-DDF675092349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39" creationId="{4019FAD4-0BAA-4BE4-B3CC-1C252BD3051B}"/>
          </ac:spMkLst>
        </pc:spChg>
        <pc:spChg chg="mod">
          <ac:chgData name="변 인호" userId="af8d0b8f-74b3-420e-a591-c31018bb9111" providerId="ADAL" clId="{0CAE3868-6896-48E5-ACE7-2E1234A32324}" dt="2020-09-11T08:48:04.810" v="2991" actId="1076"/>
          <ac:spMkLst>
            <pc:docMk/>
            <pc:sldMk cId="1393190323" sldId="262"/>
            <ac:spMk id="41" creationId="{8D1169E2-ABBD-4D88-AD79-C3DF361B4C3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42" creationId="{6742D43E-85DE-434B-8A46-5EB40DFF781F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43" creationId="{D4031E09-8282-4E77-AFEA-1A2DF1926CB9}"/>
          </ac:spMkLst>
        </pc:spChg>
        <pc:spChg chg="mod">
          <ac:chgData name="변 인호" userId="af8d0b8f-74b3-420e-a591-c31018bb9111" providerId="ADAL" clId="{0CAE3868-6896-48E5-ACE7-2E1234A32324}" dt="2020-09-11T08:47:55.126" v="2990" actId="947"/>
          <ac:spMkLst>
            <pc:docMk/>
            <pc:sldMk cId="1393190323" sldId="262"/>
            <ac:spMk id="51" creationId="{59521FFF-C93B-493D-A86D-6D6607C23943}"/>
          </ac:spMkLst>
        </pc:spChg>
      </pc:sldChg>
      <pc:sldChg chg="modSp">
        <pc:chgData name="변 인호" userId="af8d0b8f-74b3-420e-a591-c31018bb9111" providerId="ADAL" clId="{0CAE3868-6896-48E5-ACE7-2E1234A32324}" dt="2020-09-11T09:10:42.620" v="3316"/>
        <pc:sldMkLst>
          <pc:docMk/>
          <pc:sldMk cId="624811894" sldId="263"/>
        </pc:sldMkLst>
        <pc:spChg chg="mod">
          <ac:chgData name="변 인호" userId="af8d0b8f-74b3-420e-a591-c31018bb9111" providerId="ADAL" clId="{0CAE3868-6896-48E5-ACE7-2E1234A32324}" dt="2020-09-11T09:10:42.620" v="3316"/>
          <ac:spMkLst>
            <pc:docMk/>
            <pc:sldMk cId="624811894" sldId="263"/>
            <ac:spMk id="2" creationId="{EF8338A5-21F4-4FB7-9DFD-75C892FBBB2F}"/>
          </ac:spMkLst>
        </pc:spChg>
        <pc:spChg chg="mod">
          <ac:chgData name="변 인호" userId="af8d0b8f-74b3-420e-a591-c31018bb9111" providerId="ADAL" clId="{0CAE3868-6896-48E5-ACE7-2E1234A32324}" dt="2020-09-11T08:51:52.817" v="3013" actId="2711"/>
          <ac:spMkLst>
            <pc:docMk/>
            <pc:sldMk cId="624811894" sldId="263"/>
            <ac:spMk id="7" creationId="{CB67AFC3-DA67-4355-8638-FB2C17FDF34E}"/>
          </ac:spMkLst>
        </pc:spChg>
        <pc:spChg chg="mod">
          <ac:chgData name="변 인호" userId="af8d0b8f-74b3-420e-a591-c31018bb9111" providerId="ADAL" clId="{0CAE3868-6896-48E5-ACE7-2E1234A32324}" dt="2020-09-11T08:49:04.820" v="2996" actId="108"/>
          <ac:spMkLst>
            <pc:docMk/>
            <pc:sldMk cId="624811894" sldId="263"/>
            <ac:spMk id="28" creationId="{D9CEE899-31D2-40D5-BBEC-A1363951AF0F}"/>
          </ac:spMkLst>
        </pc:spChg>
        <pc:spChg chg="mod">
          <ac:chgData name="변 인호" userId="af8d0b8f-74b3-420e-a591-c31018bb9111" providerId="ADAL" clId="{0CAE3868-6896-48E5-ACE7-2E1234A32324}" dt="2020-09-11T08:49:09.326" v="2998" actId="108"/>
          <ac:spMkLst>
            <pc:docMk/>
            <pc:sldMk cId="624811894" sldId="263"/>
            <ac:spMk id="29" creationId="{80513CA8-DD8A-4D7C-9DC2-E15D120EC24E}"/>
          </ac:spMkLst>
        </pc:spChg>
        <pc:spChg chg="mod">
          <ac:chgData name="변 인호" userId="af8d0b8f-74b3-420e-a591-c31018bb9111" providerId="ADAL" clId="{0CAE3868-6896-48E5-ACE7-2E1234A32324}" dt="2020-09-11T08:49:29.993" v="3004" actId="242"/>
          <ac:spMkLst>
            <pc:docMk/>
            <pc:sldMk cId="624811894" sldId="263"/>
            <ac:spMk id="30" creationId="{662E3D87-15AC-4434-A203-2AC035E54FC2}"/>
          </ac:spMkLst>
        </pc:spChg>
        <pc:spChg chg="mod">
          <ac:chgData name="변 인호" userId="af8d0b8f-74b3-420e-a591-c31018bb9111" providerId="ADAL" clId="{0CAE3868-6896-48E5-ACE7-2E1234A32324}" dt="2020-09-11T08:49:12.440" v="2999" actId="108"/>
          <ac:spMkLst>
            <pc:docMk/>
            <pc:sldMk cId="624811894" sldId="263"/>
            <ac:spMk id="46" creationId="{0637D665-5D72-458C-BD54-314EF083145E}"/>
          </ac:spMkLst>
        </pc:spChg>
        <pc:spChg chg="mod">
          <ac:chgData name="변 인호" userId="af8d0b8f-74b3-420e-a591-c31018bb9111" providerId="ADAL" clId="{0CAE3868-6896-48E5-ACE7-2E1234A32324}" dt="2020-09-11T08:49:03.335" v="2994" actId="108"/>
          <ac:spMkLst>
            <pc:docMk/>
            <pc:sldMk cId="624811894" sldId="263"/>
            <ac:spMk id="49" creationId="{AF20CC3D-3306-4C6E-83A8-EFED4B9B7EE7}"/>
          </ac:spMkLst>
        </pc:spChg>
        <pc:spChg chg="mod">
          <ac:chgData name="변 인호" userId="af8d0b8f-74b3-420e-a591-c31018bb9111" providerId="ADAL" clId="{0CAE3868-6896-48E5-ACE7-2E1234A32324}" dt="2020-09-11T08:50:21.530" v="3010" actId="207"/>
          <ac:spMkLst>
            <pc:docMk/>
            <pc:sldMk cId="624811894" sldId="263"/>
            <ac:spMk id="52" creationId="{44AD9CDF-F9C9-4889-B4DC-4651FF3CB9C6}"/>
          </ac:spMkLst>
        </pc:spChg>
        <pc:spChg chg="mod">
          <ac:chgData name="변 인호" userId="af8d0b8f-74b3-420e-a591-c31018bb9111" providerId="ADAL" clId="{0CAE3868-6896-48E5-ACE7-2E1234A32324}" dt="2020-09-11T08:50:21.530" v="3010" actId="207"/>
          <ac:spMkLst>
            <pc:docMk/>
            <pc:sldMk cId="624811894" sldId="263"/>
            <ac:spMk id="53" creationId="{F293FF35-38FD-47BB-890E-482DA5C0A586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66" creationId="{A56279B1-B69B-431A-B8B4-8A324F33CA91}"/>
          </ac:spMkLst>
        </pc:spChg>
        <pc:spChg chg="mod">
          <ac:chgData name="변 인호" userId="af8d0b8f-74b3-420e-a591-c31018bb9111" providerId="ADAL" clId="{0CAE3868-6896-48E5-ACE7-2E1234A32324}" dt="2020-09-11T08:49:04.250" v="2995" actId="108"/>
          <ac:spMkLst>
            <pc:docMk/>
            <pc:sldMk cId="624811894" sldId="263"/>
            <ac:spMk id="71" creationId="{C92F9D5C-6B31-424D-8C79-EB6A4FF68F42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5" creationId="{5A8E0261-1197-45DF-A08D-2D92C53DED29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6" creationId="{1299DC7E-DEEA-4E29-9B36-7957DA79ACF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77" creationId="{20B84238-289D-448E-BC24-966D51697420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83" creationId="{8E7945CE-1F05-4372-9017-177CBBF2324A}"/>
          </ac:spMkLst>
        </pc:spChg>
        <pc:spChg chg="mod">
          <ac:chgData name="변 인호" userId="af8d0b8f-74b3-420e-a591-c31018bb9111" providerId="ADAL" clId="{0CAE3868-6896-48E5-ACE7-2E1234A32324}" dt="2020-09-11T08:49:02.536" v="2993" actId="108"/>
          <ac:spMkLst>
            <pc:docMk/>
            <pc:sldMk cId="624811894" sldId="263"/>
            <ac:spMk id="90" creationId="{79A3D864-7063-4591-86EA-4BE3159589ED}"/>
          </ac:spMkLst>
        </pc:spChg>
        <pc:spChg chg="mod">
          <ac:chgData name="변 인호" userId="af8d0b8f-74b3-420e-a591-c31018bb9111" providerId="ADAL" clId="{0CAE3868-6896-48E5-ACE7-2E1234A32324}" dt="2020-09-11T08:49:17.757" v="3003" actId="108"/>
          <ac:spMkLst>
            <pc:docMk/>
            <pc:sldMk cId="624811894" sldId="263"/>
            <ac:spMk id="98" creationId="{5352C228-61CA-474F-92FD-9A678215402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15" creationId="{8E2D0F1D-873F-41FA-931D-36FAA536EED5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16" creationId="{35FFD8D3-B04C-4F20-937A-7CA441B849A9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21" creationId="{5DF2AD99-6756-4367-BA54-CE14A1976438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30" creationId="{44DA6BAE-E4E4-4B99-AFCB-E127B45BD9D4}"/>
          </ac:spMkLst>
        </pc:spChg>
        <pc:spChg chg="mod">
          <ac:chgData name="변 인호" userId="af8d0b8f-74b3-420e-a591-c31018bb9111" providerId="ADAL" clId="{0CAE3868-6896-48E5-ACE7-2E1234A32324}" dt="2020-09-11T08:50:07.833" v="3009" actId="2711"/>
          <ac:spMkLst>
            <pc:docMk/>
            <pc:sldMk cId="624811894" sldId="263"/>
            <ac:spMk id="132" creationId="{84613C45-7466-4E55-96ED-AF1761628255}"/>
          </ac:spMkLst>
        </pc:spChg>
        <pc:picChg chg="mod">
          <ac:chgData name="변 인호" userId="af8d0b8f-74b3-420e-a591-c31018bb9111" providerId="ADAL" clId="{0CAE3868-6896-48E5-ACE7-2E1234A32324}" dt="2020-09-11T08:49:06.054" v="2997" actId="108"/>
          <ac:picMkLst>
            <pc:docMk/>
            <pc:sldMk cId="624811894" sldId="263"/>
            <ac:picMk id="5" creationId="{51DC7892-EA58-44A0-837C-268887EF98B1}"/>
          </ac:picMkLst>
        </pc:picChg>
        <pc:cxnChg chg="mod">
          <ac:chgData name="변 인호" userId="af8d0b8f-74b3-420e-a591-c31018bb9111" providerId="ADAL" clId="{0CAE3868-6896-48E5-ACE7-2E1234A32324}" dt="2020-09-11T08:49:52.608" v="3007" actId="108"/>
          <ac:cxnSpMkLst>
            <pc:docMk/>
            <pc:sldMk cId="624811894" sldId="263"/>
            <ac:cxnSpMk id="84" creationId="{4D6D76E9-D908-4031-A8E6-2054A1D59213}"/>
          </ac:cxnSpMkLst>
        </pc:cxnChg>
        <pc:cxnChg chg="mod">
          <ac:chgData name="변 인호" userId="af8d0b8f-74b3-420e-a591-c31018bb9111" providerId="ADAL" clId="{0CAE3868-6896-48E5-ACE7-2E1234A32324}" dt="2020-09-11T08:49:53.416" v="3008" actId="108"/>
          <ac:cxnSpMkLst>
            <pc:docMk/>
            <pc:sldMk cId="624811894" sldId="263"/>
            <ac:cxnSpMk id="122" creationId="{CC5245E4-D1C6-4058-AC1A-C0B7F50185E2}"/>
          </ac:cxnSpMkLst>
        </pc:cxnChg>
      </pc:sldChg>
      <pc:sldChg chg="modSp">
        <pc:chgData name="변 인호" userId="af8d0b8f-74b3-420e-a591-c31018bb9111" providerId="ADAL" clId="{0CAE3868-6896-48E5-ACE7-2E1234A32324}" dt="2020-09-11T09:10:45.535" v="3317"/>
        <pc:sldMkLst>
          <pc:docMk/>
          <pc:sldMk cId="117105616" sldId="264"/>
        </pc:sldMkLst>
        <pc:spChg chg="mod">
          <ac:chgData name="변 인호" userId="af8d0b8f-74b3-420e-a591-c31018bb9111" providerId="ADAL" clId="{0CAE3868-6896-48E5-ACE7-2E1234A32324}" dt="2020-09-11T09:10:45.535" v="3317"/>
          <ac:spMkLst>
            <pc:docMk/>
            <pc:sldMk cId="117105616" sldId="264"/>
            <ac:spMk id="4" creationId="{D8687D62-C5E8-493E-AB7C-2EE568C9BA72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7" creationId="{CB67AFC3-DA67-4355-8638-FB2C17FDF34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2" creationId="{29587DCB-93FB-4F7B-A9FC-33A99BE8E957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3" creationId="{E0BCD2DB-7B0E-496B-84C9-7E5DB52206DF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4" creationId="{795C8415-C479-45FD-8B9B-9E71028EA9BC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5" creationId="{AD1CCF32-4C79-4F07-8F41-C4223C275308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16" creationId="{74ACEF1B-80FC-4017-B509-888731B495AA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3" creationId="{55D6A3FF-5F9B-4EB7-A27F-B8C95DADF7CB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4" creationId="{6B9CCD92-DA86-405A-A231-A1A85B32EC3C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48" creationId="{472460C9-1980-45CD-93BE-2FC7B9F610E9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1" creationId="{FA7EAB4E-B564-4FFF-BCD7-8679C0ED3E65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4" creationId="{14424C0D-AC9E-4277-8C12-837888F17AE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6" creationId="{680DFAC0-D4FC-4688-BEEA-4E170C620C7E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7" creationId="{0BD62378-BE25-4115-9D2D-143987D26FEF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8" creationId="{91D02C8A-6327-49EA-A98B-3CAAC39C1E7B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59" creationId="{54BD3E60-5111-491D-A42F-652CE8363568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0" creationId="{53FE9932-3699-458C-8B1B-7182427EC64D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1" creationId="{5EA4D5AE-21E8-4E60-A25B-0058B49DF924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2" creationId="{877C3ADF-9404-4D8E-B0A6-A5E55C80F476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4" creationId="{12847CFC-6728-43EC-9D1E-D82624258BC2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5" creationId="{3A5DCE53-9E7A-4CF0-A87D-35A9F2E339D5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7" creationId="{4780E40C-0F67-45BF-B35B-45BEC9BC3B71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69" creationId="{912D561F-CC56-4D08-B09B-3D81BFD3D1C7}"/>
          </ac:spMkLst>
        </pc:spChg>
        <pc:spChg chg="mod">
          <ac:chgData name="변 인호" userId="af8d0b8f-74b3-420e-a591-c31018bb9111" providerId="ADAL" clId="{0CAE3868-6896-48E5-ACE7-2E1234A32324}" dt="2020-09-11T08:51:31.634" v="3012" actId="947"/>
          <ac:spMkLst>
            <pc:docMk/>
            <pc:sldMk cId="117105616" sldId="264"/>
            <ac:spMk id="79" creationId="{DCCCBE49-C3F8-4FE8-B882-8B31089D02C0}"/>
          </ac:spMkLst>
        </pc:spChg>
      </pc:sldChg>
      <pc:sldChg chg="del">
        <pc:chgData name="변 인호" userId="af8d0b8f-74b3-420e-a591-c31018bb9111" providerId="ADAL" clId="{0CAE3868-6896-48E5-ACE7-2E1234A32324}" dt="2020-09-11T07:57:28.275" v="2228" actId="2696"/>
        <pc:sldMkLst>
          <pc:docMk/>
          <pc:sldMk cId="3655535361" sldId="265"/>
        </pc:sldMkLst>
      </pc:sldChg>
      <pc:sldChg chg="del">
        <pc:chgData name="변 인호" userId="af8d0b8f-74b3-420e-a591-c31018bb9111" providerId="ADAL" clId="{0CAE3868-6896-48E5-ACE7-2E1234A32324}" dt="2020-09-11T07:57:28.334" v="2229" actId="2696"/>
        <pc:sldMkLst>
          <pc:docMk/>
          <pc:sldMk cId="2561185690" sldId="266"/>
        </pc:sldMkLst>
      </pc:sldChg>
      <pc:sldChg chg="addSp delSp modSp add ord">
        <pc:chgData name="변 인호" userId="af8d0b8f-74b3-420e-a591-c31018bb9111" providerId="ADAL" clId="{0CAE3868-6896-48E5-ACE7-2E1234A32324}" dt="2020-09-11T21:34:01.295" v="3322"/>
        <pc:sldMkLst>
          <pc:docMk/>
          <pc:sldMk cId="1093204789" sldId="267"/>
        </pc:sldMkLst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" creationId="{41FCDDBB-D064-4C63-8222-8D6A23217BF4}"/>
          </ac:spMkLst>
        </pc:spChg>
        <pc:spChg chg="mod">
          <ac:chgData name="변 인호" userId="af8d0b8f-74b3-420e-a591-c31018bb9111" providerId="ADAL" clId="{0CAE3868-6896-48E5-ACE7-2E1234A32324}" dt="2020-09-11T09:10:17.629" v="3313" actId="20577"/>
          <ac:spMkLst>
            <pc:docMk/>
            <pc:sldMk cId="1093204789" sldId="267"/>
            <ac:spMk id="2" creationId="{930FCA08-7C8B-4D15-A310-31768CF29A2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" creationId="{B51DD664-C9BD-4269-99DB-F0B2F841CF72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" creationId="{EBE74DE4-7BE5-4AD2-86E7-70B745A548E1}"/>
          </ac:spMkLst>
        </pc:spChg>
        <pc:spChg chg="mod">
          <ac:chgData name="변 인호" userId="af8d0b8f-74b3-420e-a591-c31018bb9111" providerId="ADAL" clId="{0CAE3868-6896-48E5-ACE7-2E1234A32324}" dt="2020-09-11T21:34:01.295" v="3322"/>
          <ac:spMkLst>
            <pc:docMk/>
            <pc:sldMk cId="1093204789" sldId="267"/>
            <ac:spMk id="7" creationId="{75BFE942-02D4-487B-96EE-03C177511D4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18" creationId="{C226D132-4901-4EE9-A201-A5A0528768B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19" creationId="{2593876E-71F3-4826-90C9-90D428DB1EB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0" creationId="{9149417E-BA1F-4C67-AB27-B482DCDF9A2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25" creationId="{FD1A301A-6630-4934-8999-592E5E7AF37F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35" creationId="{6FA1E0BF-20A5-4C10-96FE-2F65D24353D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6" creationId="{740FE1CB-7A19-445D-8C85-147BD8846037}"/>
          </ac:spMkLst>
        </pc:spChg>
        <pc:spChg chg="add del mod">
          <ac:chgData name="변 인호" userId="af8d0b8f-74b3-420e-a591-c31018bb9111" providerId="ADAL" clId="{0CAE3868-6896-48E5-ACE7-2E1234A32324}" dt="2020-09-11T04:07:48.982" v="696" actId="478"/>
          <ac:spMkLst>
            <pc:docMk/>
            <pc:sldMk cId="1093204789" sldId="267"/>
            <ac:spMk id="36" creationId="{9EE7C354-F6B3-4B02-A9E1-B24D0AF4A94F}"/>
          </ac:spMkLst>
        </pc:spChg>
        <pc:spChg chg="add del mod">
          <ac:chgData name="변 인호" userId="af8d0b8f-74b3-420e-a591-c31018bb9111" providerId="ADAL" clId="{0CAE3868-6896-48E5-ACE7-2E1234A32324}" dt="2020-09-11T04:08:28.939" v="736" actId="478"/>
          <ac:spMkLst>
            <pc:docMk/>
            <pc:sldMk cId="1093204789" sldId="267"/>
            <ac:spMk id="37" creationId="{32CD5C56-7B8A-4C01-8E10-F5685D2D17C2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7" creationId="{6A7E6047-F02A-46A7-852D-29CFCB478ECA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39" creationId="{7C76D195-27CC-4AE2-9356-3EF73257227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39" creationId="{9172B7BE-2C9C-40DF-99F7-8CB7D421D9A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0" creationId="{7F9D0613-EA05-4F4A-B62C-63FC9EE82C18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2" creationId="{5C20F856-9BCA-42D0-A04F-4EADC9ECA4E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3" creationId="{5E1C3895-F4DC-46D0-A0A8-E2A82C5E18E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44" creationId="{B9862C70-0D96-4BDD-B3B8-734E25F4C8EB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0" creationId="{3B8BCBA4-76A2-4DC8-8F9E-98E6FDF2C03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1" creationId="{B3CD8D1C-1579-4693-B90E-DDDD87DF6AE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2" creationId="{BDB083E6-F6D8-43B9-A0B5-0032A2539960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4" creationId="{C7198EEE-74B4-415C-B906-9C715B1E411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4" creationId="{E70021AD-D858-480B-BE35-E20CBBEBB3B2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5" creationId="{AF619BE7-307A-4952-9F31-4E4DD4B863A0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5" creationId="{C72184E1-7A2B-4DEE-A810-3A8C37974E0D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6" creationId="{48948254-6DEE-461F-9B26-3C46EB808F03}"/>
          </ac:spMkLst>
        </pc:spChg>
        <pc:spChg chg="add mod or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56" creationId="{98854FF2-CCBD-4E3F-BE6A-4EF090CB2DD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8" creationId="{D659C9CE-1E23-4B1D-A33F-FBCDBE4E610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59" creationId="{6C815DD3-8C70-4CDF-83D4-0303F0A48957}"/>
          </ac:spMkLst>
        </pc:spChg>
        <pc:spChg chg="add del mod">
          <ac:chgData name="변 인호" userId="af8d0b8f-74b3-420e-a591-c31018bb9111" providerId="ADAL" clId="{0CAE3868-6896-48E5-ACE7-2E1234A32324}" dt="2020-09-11T04:00:23.631" v="614" actId="478"/>
          <ac:spMkLst>
            <pc:docMk/>
            <pc:sldMk cId="1093204789" sldId="267"/>
            <ac:spMk id="63" creationId="{84702270-8419-41BF-A323-D44EC6AF317C}"/>
          </ac:spMkLst>
        </pc:spChg>
        <pc:spChg chg="add del">
          <ac:chgData name="변 인호" userId="af8d0b8f-74b3-420e-a591-c31018bb9111" providerId="ADAL" clId="{0CAE3868-6896-48E5-ACE7-2E1234A32324}" dt="2020-09-11T04:00:28.288" v="616" actId="478"/>
          <ac:spMkLst>
            <pc:docMk/>
            <pc:sldMk cId="1093204789" sldId="267"/>
            <ac:spMk id="64" creationId="{CC98EB1B-73B1-4790-BEA7-92B14CCE9AB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4" creationId="{E55EC55B-0CA9-4BB1-80DA-52BB77F9366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7" creationId="{9AB3F36E-8AC8-4294-BB27-B5DFBAD14D9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8" creationId="{57E675E6-2010-4FCB-AF59-AFF5D8C88C99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69" creationId="{43330381-E8A3-4AF8-919D-F6FFFA059F9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2" creationId="{FDBB8B8B-51E3-4F21-BCDF-8247CBC813A8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3" creationId="{44196B9B-DC2C-4CB7-9399-3C2B89EBCF87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4" creationId="{0E27856F-D8E2-4497-BB35-0722E583B1D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75" creationId="{A5FA434A-BAAF-4A0C-965E-BB0451996E59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78" creationId="{BDBC60DA-5914-42FF-9937-6ABD38A5311C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80" creationId="{9E260C2E-C025-460D-9134-0AC9D5CEE1D1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4" creationId="{FA4384B2-A690-4FAE-A282-13AC48F74ED4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8" creationId="{B420E057-B3F6-47B1-99B4-29C13C406E08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88" creationId="{DD4A2F9F-405A-46F7-88A6-43CCA9BF7BAE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89" creationId="{E1E2C3B6-A4AE-4A28-BB0C-E3ABFCEDB239}"/>
          </ac:spMkLst>
        </pc:spChg>
        <pc:spChg chg="add del mod">
          <ac:chgData name="변 인호" userId="af8d0b8f-74b3-420e-a591-c31018bb9111" providerId="ADAL" clId="{0CAE3868-6896-48E5-ACE7-2E1234A32324}" dt="2020-09-11T04:24:31.265" v="955" actId="478"/>
          <ac:spMkLst>
            <pc:docMk/>
            <pc:sldMk cId="1093204789" sldId="267"/>
            <ac:spMk id="90" creationId="{45EFADE8-BF81-4C01-997D-3A19E149CDCF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4" creationId="{9D32DB0E-CF4E-4E88-9F10-24C95B7CFE5F}"/>
          </ac:spMkLst>
        </pc:spChg>
        <pc:spChg chg="add del mod">
          <ac:chgData name="변 인호" userId="af8d0b8f-74b3-420e-a591-c31018bb9111" providerId="ADAL" clId="{0CAE3868-6896-48E5-ACE7-2E1234A32324}" dt="2020-09-11T02:04:09.609" v="223" actId="478"/>
          <ac:spMkLst>
            <pc:docMk/>
            <pc:sldMk cId="1093204789" sldId="267"/>
            <ac:spMk id="95" creationId="{7C6DC206-6AAC-440F-B368-7B7CE7E94E63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6" creationId="{6FB61D9B-BC27-46C8-841F-FD6726C4AFE9}"/>
          </ac:spMkLst>
        </pc:spChg>
        <pc:spChg chg="del">
          <ac:chgData name="변 인호" userId="af8d0b8f-74b3-420e-a591-c31018bb9111" providerId="ADAL" clId="{0CAE3868-6896-48E5-ACE7-2E1234A32324}" dt="2020-09-11T01:56:16.740" v="88" actId="478"/>
          <ac:spMkLst>
            <pc:docMk/>
            <pc:sldMk cId="1093204789" sldId="267"/>
            <ac:spMk id="97" creationId="{D7D36F06-3159-457D-B4E3-B1639ED235AE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99" creationId="{E6A0604E-0B5C-4A30-96B8-96070A8FF05E}"/>
          </ac:spMkLst>
        </pc:spChg>
        <pc:spChg chg="add del">
          <ac:chgData name="변 인호" userId="af8d0b8f-74b3-420e-a591-c31018bb9111" providerId="ADAL" clId="{0CAE3868-6896-48E5-ACE7-2E1234A32324}" dt="2020-09-11T01:59:36.478" v="160" actId="478"/>
          <ac:spMkLst>
            <pc:docMk/>
            <pc:sldMk cId="1093204789" sldId="267"/>
            <ac:spMk id="104" creationId="{1DA2FEAB-9E4B-4F91-B48B-27332F3D96C9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04" creationId="{D1848301-5C0B-4198-A761-37BE3CED4D3C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06" creationId="{16B15066-521A-4434-B6F8-20BD8561964C}"/>
          </ac:spMkLst>
        </pc:spChg>
        <pc:spChg chg="add del mod">
          <ac:chgData name="변 인호" userId="af8d0b8f-74b3-420e-a591-c31018bb9111" providerId="ADAL" clId="{0CAE3868-6896-48E5-ACE7-2E1234A32324}" dt="2020-09-11T04:14:23.826" v="785" actId="478"/>
          <ac:spMkLst>
            <pc:docMk/>
            <pc:sldMk cId="1093204789" sldId="267"/>
            <ac:spMk id="112" creationId="{CF248938-3A8D-465A-B494-073DB7321F4D}"/>
          </ac:spMkLst>
        </pc:spChg>
        <pc:spChg chg="add del">
          <ac:chgData name="변 인호" userId="af8d0b8f-74b3-420e-a591-c31018bb9111" providerId="ADAL" clId="{0CAE3868-6896-48E5-ACE7-2E1234A32324}" dt="2020-09-11T02:03:51.883" v="218" actId="478"/>
          <ac:spMkLst>
            <pc:docMk/>
            <pc:sldMk cId="1093204789" sldId="267"/>
            <ac:spMk id="113" creationId="{B351BEE8-CA24-4CCB-B19B-FF16E1E5FF9A}"/>
          </ac:spMkLst>
        </pc:spChg>
        <pc:spChg chg="add mod">
          <ac:chgData name="변 인호" userId="af8d0b8f-74b3-420e-a591-c31018bb9111" providerId="ADAL" clId="{0CAE3868-6896-48E5-ACE7-2E1234A32324}" dt="2020-09-11T07:29:58.382" v="1944" actId="1076"/>
          <ac:spMkLst>
            <pc:docMk/>
            <pc:sldMk cId="1093204789" sldId="267"/>
            <ac:spMk id="114" creationId="{C285487B-AB31-4133-9B0B-D72AD65A3C10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15" creationId="{FCE2E3E6-6947-4A75-9FA2-5D2DEEABABA0}"/>
          </ac:spMkLst>
        </pc:spChg>
        <pc:spChg chg="add del mod">
          <ac:chgData name="변 인호" userId="af8d0b8f-74b3-420e-a591-c31018bb9111" providerId="ADAL" clId="{0CAE3868-6896-48E5-ACE7-2E1234A32324}" dt="2020-09-11T04:23:37.866" v="925" actId="478"/>
          <ac:spMkLst>
            <pc:docMk/>
            <pc:sldMk cId="1093204789" sldId="267"/>
            <ac:spMk id="118" creationId="{619DB0AC-8EB8-49C8-A0EE-A25DF218D147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22" creationId="{D7A9C40F-2E85-49B2-A5D9-98843E2E8503}"/>
          </ac:spMkLst>
        </pc:spChg>
        <pc:spChg chg="add del mod">
          <ac:chgData name="변 인호" userId="af8d0b8f-74b3-420e-a591-c31018bb9111" providerId="ADAL" clId="{0CAE3868-6896-48E5-ACE7-2E1234A32324}" dt="2020-09-11T04:21:42.071" v="912" actId="478"/>
          <ac:spMkLst>
            <pc:docMk/>
            <pc:sldMk cId="1093204789" sldId="267"/>
            <ac:spMk id="123" creationId="{4FC4E0A7-BB15-4F16-AF10-3E3CDA6A25D2}"/>
          </ac:spMkLst>
        </pc:spChg>
        <pc:spChg chg="add del mod">
          <ac:chgData name="변 인호" userId="af8d0b8f-74b3-420e-a591-c31018bb9111" providerId="ADAL" clId="{0CAE3868-6896-48E5-ACE7-2E1234A32324}" dt="2020-09-11T04:21:39.159" v="911" actId="478"/>
          <ac:spMkLst>
            <pc:docMk/>
            <pc:sldMk cId="1093204789" sldId="267"/>
            <ac:spMk id="125" creationId="{3F51A76F-B34A-48B5-9EF2-285468724538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0" creationId="{3082B325-38C8-43A6-9076-AE18D495E956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1" creationId="{6A486DDB-FE86-467E-B240-F922C87F7127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3" creationId="{3F570445-5F51-419F-8684-61E40AFAF0C3}"/>
          </ac:spMkLst>
        </pc:spChg>
        <pc:spChg chg="add mod">
          <ac:chgData name="변 인호" userId="af8d0b8f-74b3-420e-a591-c31018bb9111" providerId="ADAL" clId="{0CAE3868-6896-48E5-ACE7-2E1234A32324}" dt="2020-09-11T09:02:27.162" v="3190" actId="14100"/>
          <ac:spMkLst>
            <pc:docMk/>
            <pc:sldMk cId="1093204789" sldId="267"/>
            <ac:spMk id="147" creationId="{6DE3702F-A6D2-4D05-AC08-020F4520C75E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48" creationId="{7939372E-486A-474D-9056-5C6C3A25BEB1}"/>
          </ac:spMkLst>
        </pc:spChg>
        <pc:spChg chg="add mod">
          <ac:chgData name="변 인호" userId="af8d0b8f-74b3-420e-a591-c31018bb9111" providerId="ADAL" clId="{0CAE3868-6896-48E5-ACE7-2E1234A32324}" dt="2020-09-11T07:24:38.202" v="1910" actId="2711"/>
          <ac:spMkLst>
            <pc:docMk/>
            <pc:sldMk cId="1093204789" sldId="267"/>
            <ac:spMk id="150" creationId="{8475204A-F137-4707-BCDF-20FFD05F614D}"/>
          </ac:spMkLst>
        </pc:spChg>
        <pc:grpChg chg="add mod">
          <ac:chgData name="변 인호" userId="af8d0b8f-74b3-420e-a591-c31018bb9111" providerId="ADAL" clId="{0CAE3868-6896-48E5-ACE7-2E1234A32324}" dt="2020-09-11T02:03:11.786" v="209" actId="164"/>
          <ac:grpSpMkLst>
            <pc:docMk/>
            <pc:sldMk cId="1093204789" sldId="267"/>
            <ac:grpSpMk id="4" creationId="{8AB91500-0AA1-4476-929C-0C10B1A38724}"/>
          </ac:grpSpMkLst>
        </pc:grpChg>
        <pc:grpChg chg="add mod">
          <ac:chgData name="변 인호" userId="af8d0b8f-74b3-420e-a591-c31018bb9111" providerId="ADAL" clId="{0CAE3868-6896-48E5-ACE7-2E1234A32324}" dt="2020-09-11T05:00:32.468" v="1519" actId="1076"/>
          <ac:grpSpMkLst>
            <pc:docMk/>
            <pc:sldMk cId="1093204789" sldId="267"/>
            <ac:grpSpMk id="14" creationId="{F78856C4-7C0E-49A3-ABBF-B8AF93B9554F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65" creationId="{3B1F055D-CF79-4BC2-9BD1-16D73BC924D5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66" creationId="{B0A65664-DA95-4B45-9EA2-8E9A41E15DFD}"/>
          </ac:grpSpMkLst>
        </pc:grpChg>
        <pc:grpChg chg="add mod">
          <ac:chgData name="변 인호" userId="af8d0b8f-74b3-420e-a591-c31018bb9111" providerId="ADAL" clId="{0CAE3868-6896-48E5-ACE7-2E1234A32324}" dt="2020-09-11T04:27:38.331" v="1011" actId="1076"/>
          <ac:grpSpMkLst>
            <pc:docMk/>
            <pc:sldMk cId="1093204789" sldId="267"/>
            <ac:grpSpMk id="74" creationId="{6607373B-BAB0-4AE1-A274-E8EE55810510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76" creationId="{80CB4C19-1664-43AB-BB93-B160AA56B2E7}"/>
          </ac:grpSpMkLst>
        </pc:grpChg>
        <pc:grpChg chg="del">
          <ac:chgData name="변 인호" userId="af8d0b8f-74b3-420e-a591-c31018bb9111" providerId="ADAL" clId="{0CAE3868-6896-48E5-ACE7-2E1234A32324}" dt="2020-09-11T01:56:16.740" v="88" actId="478"/>
          <ac:grpSpMkLst>
            <pc:docMk/>
            <pc:sldMk cId="1093204789" sldId="267"/>
            <ac:grpSpMk id="92" creationId="{6F0BCA07-C686-4C2A-80E3-CCDE9E9123B8}"/>
          </ac:grpSpMkLst>
        </pc:grpChg>
        <pc:grpChg chg="add mod">
          <ac:chgData name="변 인호" userId="af8d0b8f-74b3-420e-a591-c31018bb9111" providerId="ADAL" clId="{0CAE3868-6896-48E5-ACE7-2E1234A32324}" dt="2020-09-11T04:27:56.664" v="1014" actId="1076"/>
          <ac:grpSpMkLst>
            <pc:docMk/>
            <pc:sldMk cId="1093204789" sldId="267"/>
            <ac:grpSpMk id="101" creationId="{7C70647F-B001-4A69-91C8-966926734108}"/>
          </ac:grpSpMkLst>
        </pc:grpChg>
        <pc:grpChg chg="add mod">
          <ac:chgData name="변 인호" userId="af8d0b8f-74b3-420e-a591-c31018bb9111" providerId="ADAL" clId="{0CAE3868-6896-48E5-ACE7-2E1234A32324}" dt="2020-09-11T04:14:58.555" v="806" actId="1076"/>
          <ac:grpSpMkLst>
            <pc:docMk/>
            <pc:sldMk cId="1093204789" sldId="267"/>
            <ac:grpSpMk id="107" creationId="{66CE12AE-395F-4179-B9AD-0E8620B0A59B}"/>
          </ac:grpSpMkLst>
        </pc:grpChg>
        <pc:picChg chg="add mod">
          <ac:chgData name="변 인호" userId="af8d0b8f-74b3-420e-a591-c31018bb9111" providerId="ADAL" clId="{0CAE3868-6896-48E5-ACE7-2E1234A32324}" dt="2020-09-11T04:37:34.893" v="1205" actId="1035"/>
          <ac:picMkLst>
            <pc:docMk/>
            <pc:sldMk cId="1093204789" sldId="267"/>
            <ac:picMk id="3" creationId="{3C60FBDE-BE1A-4233-83CF-21CFCECE844A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" creationId="{526043F8-59C5-405D-9EA5-B5C06E840767}"/>
          </ac:picMkLst>
        </pc:picChg>
        <pc:picChg chg="add del mod modCrop">
          <ac:chgData name="변 인호" userId="af8d0b8f-74b3-420e-a591-c31018bb9111" providerId="ADAL" clId="{0CAE3868-6896-48E5-ACE7-2E1234A32324}" dt="2020-09-11T03:21:01.040" v="307" actId="478"/>
          <ac:picMkLst>
            <pc:docMk/>
            <pc:sldMk cId="1093204789" sldId="267"/>
            <ac:picMk id="8" creationId="{EBC8764F-186B-4719-9CD0-4CE290373F6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9" creationId="{17AB112B-56D5-458D-B3C1-2501A5E49D0F}"/>
          </ac:picMkLst>
        </pc:picChg>
        <pc:picChg chg="add del mod">
          <ac:chgData name="변 인호" userId="af8d0b8f-74b3-420e-a591-c31018bb9111" providerId="ADAL" clId="{0CAE3868-6896-48E5-ACE7-2E1234A32324}" dt="2020-09-11T03:01:56.941" v="294" actId="931"/>
          <ac:picMkLst>
            <pc:docMk/>
            <pc:sldMk cId="1093204789" sldId="267"/>
            <ac:picMk id="10" creationId="{63250B50-0071-4E71-ABC3-5E954AA2136C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10" creationId="{D3CFA13F-1766-49D0-8E51-5843009D404E}"/>
          </ac:picMkLst>
        </pc:picChg>
        <pc:picChg chg="add del mod ord">
          <ac:chgData name="변 인호" userId="af8d0b8f-74b3-420e-a591-c31018bb9111" providerId="ADAL" clId="{0CAE3868-6896-48E5-ACE7-2E1234A32324}" dt="2020-09-11T03:22:37.315" v="329" actId="478"/>
          <ac:picMkLst>
            <pc:docMk/>
            <pc:sldMk cId="1093204789" sldId="267"/>
            <ac:picMk id="12" creationId="{57ABEF82-8DB8-478E-B5AB-F0F75231984E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13" creationId="{9684A2EE-2538-43B5-9C8A-7A259772EE9C}"/>
          </ac:picMkLst>
        </pc:picChg>
        <pc:picChg chg="add mo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15" creationId="{ECB8295D-0BE0-4265-81CC-BA1F32761550}"/>
          </ac:picMkLst>
        </pc:picChg>
        <pc:picChg chg="add mod or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16" creationId="{A9649B84-7FBE-4D23-BAD2-44AA627723FC}"/>
          </ac:picMkLst>
        </pc:picChg>
        <pc:picChg chg="add del mod">
          <ac:chgData name="변 인호" userId="af8d0b8f-74b3-420e-a591-c31018bb9111" providerId="ADAL" clId="{0CAE3868-6896-48E5-ACE7-2E1234A32324}" dt="2020-09-11T03:35:04.297" v="423" actId="478"/>
          <ac:picMkLst>
            <pc:docMk/>
            <pc:sldMk cId="1093204789" sldId="267"/>
            <ac:picMk id="18" creationId="{79528E01-032B-45E2-8263-21493A5EF71F}"/>
          </ac:picMkLst>
        </pc:picChg>
        <pc:picChg chg="add mod or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0" creationId="{09B99979-3E5E-4EF8-81FD-EE315580B6E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1" creationId="{5022A3C5-7179-4846-A3FC-95B524D6259A}"/>
          </ac:picMkLst>
        </pc:picChg>
        <pc:picChg chg="add mod ord">
          <ac:chgData name="변 인호" userId="af8d0b8f-74b3-420e-a591-c31018bb9111" providerId="ADAL" clId="{0CAE3868-6896-48E5-ACE7-2E1234A32324}" dt="2020-09-11T05:05:28.539" v="1571"/>
          <ac:picMkLst>
            <pc:docMk/>
            <pc:sldMk cId="1093204789" sldId="267"/>
            <ac:picMk id="21" creationId="{CD9A0885-B358-41DF-AFF4-743DCEDB06E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2" creationId="{6DFF3EA0-6B83-4E0F-92A7-ED10AC421434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3" creationId="{07E159E9-DB84-4B18-9368-15577596E805}"/>
          </ac:picMkLst>
        </pc:picChg>
        <pc:picChg chg="add del mod">
          <ac:chgData name="변 인호" userId="af8d0b8f-74b3-420e-a591-c31018bb9111" providerId="ADAL" clId="{0CAE3868-6896-48E5-ACE7-2E1234A32324}" dt="2020-09-11T03:48:14.937" v="502" actId="478"/>
          <ac:picMkLst>
            <pc:docMk/>
            <pc:sldMk cId="1093204789" sldId="267"/>
            <ac:picMk id="23" creationId="{81BF44A6-FAFF-4443-9710-91086734AA77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4" creationId="{DF016681-8A0B-466F-8FCD-92FBB2CF393C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4" creationId="{FD87ACEA-6CD1-4304-8E8E-3F8763C6F92A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6" creationId="{C072B3CE-2C7B-4EB6-AF61-A65E3CEFBEBF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7" creationId="{B7AAB5F7-322C-48C6-BAC2-546412FEF940}"/>
          </ac:picMkLst>
        </pc:picChg>
        <pc:picChg chg="add mod modCrop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28" creationId="{3FB0E646-3818-4AD2-B6E6-EA75AE9A7D72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8" creationId="{996E474D-8FFD-416D-9050-20C16AFA330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29" creationId="{77BEAD61-3B2F-415B-ACA1-7338C18D4784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0" creationId="{79849B6F-2DDE-413A-B584-FB7C2EA56AAD}"/>
          </ac:picMkLst>
        </pc:picChg>
        <pc:picChg chg="add del mod modCrop">
          <ac:chgData name="변 인호" userId="af8d0b8f-74b3-420e-a591-c31018bb9111" providerId="ADAL" clId="{0CAE3868-6896-48E5-ACE7-2E1234A32324}" dt="2020-09-11T03:54:41.653" v="537" actId="478"/>
          <ac:picMkLst>
            <pc:docMk/>
            <pc:sldMk cId="1093204789" sldId="267"/>
            <ac:picMk id="30" creationId="{799390A3-BFDB-4720-96BC-4561D324F6C6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1" creationId="{E35A173E-3A25-4B76-B223-146FF6E9AE4E}"/>
          </ac:picMkLst>
        </pc:picChg>
        <pc:picChg chg="add del mod">
          <ac:chgData name="변 인호" userId="af8d0b8f-74b3-420e-a591-c31018bb9111" providerId="ADAL" clId="{0CAE3868-6896-48E5-ACE7-2E1234A32324}" dt="2020-09-11T03:26:10.584" v="343" actId="478"/>
          <ac:picMkLst>
            <pc:docMk/>
            <pc:sldMk cId="1093204789" sldId="267"/>
            <ac:picMk id="32" creationId="{A047EC63-B43E-49AB-B336-B011EA94CCBD}"/>
          </ac:picMkLst>
        </pc:picChg>
        <pc:picChg chg="add del mod">
          <ac:chgData name="변 인호" userId="af8d0b8f-74b3-420e-a591-c31018bb9111" providerId="ADAL" clId="{0CAE3868-6896-48E5-ACE7-2E1234A32324}" dt="2020-09-11T03:36:56.686" v="430" actId="478"/>
          <ac:picMkLst>
            <pc:docMk/>
            <pc:sldMk cId="1093204789" sldId="267"/>
            <ac:picMk id="34" creationId="{F6EA1C4A-2006-413C-8C92-F0CDB835217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5" creationId="{3C769286-DD48-4892-971B-152CA77EAFF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38" creationId="{8BC2C576-B392-4C2B-826E-652888D5B763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41" creationId="{E7FAC5C3-E245-45C5-90A1-391295A7E953}"/>
          </ac:picMkLst>
        </pc:picChg>
        <pc:picChg chg="add mod ord">
          <ac:chgData name="변 인호" userId="af8d0b8f-74b3-420e-a591-c31018bb9111" providerId="ADAL" clId="{0CAE3868-6896-48E5-ACE7-2E1234A32324}" dt="2020-09-11T05:04:36.398" v="1549" actId="166"/>
          <ac:picMkLst>
            <pc:docMk/>
            <pc:sldMk cId="1093204789" sldId="267"/>
            <ac:picMk id="44" creationId="{0BDFEC3B-C6DD-4279-B8FF-CC3AF1B3ED25}"/>
          </ac:picMkLst>
        </pc:picChg>
        <pc:picChg chg="add del">
          <ac:chgData name="변 인호" userId="af8d0b8f-74b3-420e-a591-c31018bb9111" providerId="ADAL" clId="{0CAE3868-6896-48E5-ACE7-2E1234A32324}" dt="2020-09-11T03:44:43.342" v="485" actId="478"/>
          <ac:picMkLst>
            <pc:docMk/>
            <pc:sldMk cId="1093204789" sldId="267"/>
            <ac:picMk id="46" creationId="{CAD19434-60D2-4A33-8558-A85832322CDA}"/>
          </ac:picMkLst>
        </pc:picChg>
        <pc:picChg chg="add mod">
          <ac:chgData name="변 인호" userId="af8d0b8f-74b3-420e-a591-c31018bb9111" providerId="ADAL" clId="{0CAE3868-6896-48E5-ACE7-2E1234A32324}" dt="2020-09-11T04:12:31.103" v="768" actId="1036"/>
          <ac:picMkLst>
            <pc:docMk/>
            <pc:sldMk cId="1093204789" sldId="267"/>
            <ac:picMk id="47" creationId="{BDA1EEE4-BA41-4AFE-9E4E-3E707AABC1C8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63" creationId="{E3E3FD2A-C586-4AA9-BAA3-BA9E1013928A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70" creationId="{6812E4E3-2100-4E4F-A2A6-1E1624C4BAE8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71" creationId="{1CC7B162-37B1-4A2D-9F1B-5481BF6CB37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0" creationId="{3F9DC052-8248-4FD2-9738-302FA016E260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1" creationId="{1F8AAFC7-FFC0-4ED1-9344-76B07F15BBDB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2" creationId="{515D7E99-16B3-45D2-B5C0-329B3D360D79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3" creationId="{CFBD2805-78EB-4921-A08F-9EB00B556DAF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86" creationId="{055E57DD-D6B2-4B22-926F-729D79F40365}"/>
          </ac:picMkLst>
        </pc:picChg>
        <pc:picChg chg="del">
          <ac:chgData name="변 인호" userId="af8d0b8f-74b3-420e-a591-c31018bb9111" providerId="ADAL" clId="{0CAE3868-6896-48E5-ACE7-2E1234A32324}" dt="2020-09-11T01:56:16.740" v="88" actId="478"/>
          <ac:picMkLst>
            <pc:docMk/>
            <pc:sldMk cId="1093204789" sldId="267"/>
            <ac:picMk id="91" creationId="{CEBB4126-C438-4D02-B58E-4453060E89CB}"/>
          </ac:picMkLst>
        </pc:picChg>
        <pc:picChg chg="add mod">
          <ac:chgData name="변 인호" userId="af8d0b8f-74b3-420e-a591-c31018bb9111" providerId="ADAL" clId="{0CAE3868-6896-48E5-ACE7-2E1234A32324}" dt="2020-09-11T02:03:11.786" v="209" actId="164"/>
          <ac:picMkLst>
            <pc:docMk/>
            <pc:sldMk cId="1093204789" sldId="267"/>
            <ac:picMk id="93" creationId="{67AB13C6-959E-4001-9479-9E6039716724}"/>
          </ac:picMkLst>
        </pc:picChg>
        <pc:picChg chg="add mod">
          <ac:chgData name="변 인호" userId="af8d0b8f-74b3-420e-a591-c31018bb9111" providerId="ADAL" clId="{0CAE3868-6896-48E5-ACE7-2E1234A32324}" dt="2020-09-11T02:01:19.940" v="175" actId="164"/>
          <ac:picMkLst>
            <pc:docMk/>
            <pc:sldMk cId="1093204789" sldId="267"/>
            <ac:picMk id="98" creationId="{4D37EDDF-F649-446E-AE93-ED80CBD8B673}"/>
          </ac:picMkLst>
        </pc:picChg>
        <pc:picChg chg="mod">
          <ac:chgData name="변 인호" userId="af8d0b8f-74b3-420e-a591-c31018bb9111" providerId="ADAL" clId="{0CAE3868-6896-48E5-ACE7-2E1234A32324}" dt="2020-09-11T05:07:34.228" v="1588" actId="14100"/>
          <ac:picMkLst>
            <pc:docMk/>
            <pc:sldMk cId="1093204789" sldId="267"/>
            <ac:picMk id="102" creationId="{842DEA04-35F1-402C-B9FE-85F1E31A08F1}"/>
          </ac:picMkLst>
        </pc:picChg>
        <pc:picChg chg="mod">
          <ac:chgData name="변 인호" userId="af8d0b8f-74b3-420e-a591-c31018bb9111" providerId="ADAL" clId="{0CAE3868-6896-48E5-ACE7-2E1234A32324}" dt="2020-09-11T03:40:47.753" v="457" actId="1076"/>
          <ac:picMkLst>
            <pc:docMk/>
            <pc:sldMk cId="1093204789" sldId="267"/>
            <ac:picMk id="103" creationId="{B23B94FC-F2F1-40F3-B1AF-54D1D8B179E2}"/>
          </ac:picMkLst>
        </pc:picChg>
        <pc:picChg chg="add mod">
          <ac:chgData name="변 인호" userId="af8d0b8f-74b3-420e-a591-c31018bb9111" providerId="ADAL" clId="{0CAE3868-6896-48E5-ACE7-2E1234A32324}" dt="2020-09-11T03:40:16.276" v="453"/>
          <ac:picMkLst>
            <pc:docMk/>
            <pc:sldMk cId="1093204789" sldId="267"/>
            <ac:picMk id="105" creationId="{5DBEC8EC-68A1-4BD4-8560-78AE2FBE3A8C}"/>
          </ac:picMkLst>
        </pc:picChg>
        <pc:picChg chg="mod modCrop">
          <ac:chgData name="변 인호" userId="af8d0b8f-74b3-420e-a591-c31018bb9111" providerId="ADAL" clId="{0CAE3868-6896-48E5-ACE7-2E1234A32324}" dt="2020-09-11T03:39:48.234" v="450" actId="732"/>
          <ac:picMkLst>
            <pc:docMk/>
            <pc:sldMk cId="1093204789" sldId="267"/>
            <ac:picMk id="108" creationId="{FD59EB31-A3AB-438C-83CC-33CEBCC096BC}"/>
          </ac:picMkLst>
        </pc:picChg>
        <pc:picChg chg="add mod">
          <ac:chgData name="변 인호" userId="af8d0b8f-74b3-420e-a591-c31018bb9111" providerId="ADAL" clId="{0CAE3868-6896-48E5-ACE7-2E1234A32324}" dt="2020-09-11T04:33:06.133" v="1066" actId="1076"/>
          <ac:picMkLst>
            <pc:docMk/>
            <pc:sldMk cId="1093204789" sldId="267"/>
            <ac:picMk id="111" creationId="{65AC9BFB-1B4E-467C-BA25-360EC17BB9E8}"/>
          </ac:picMkLst>
        </pc:picChg>
        <pc:picChg chg="add mod">
          <ac:chgData name="변 인호" userId="af8d0b8f-74b3-420e-a591-c31018bb9111" providerId="ADAL" clId="{0CAE3868-6896-48E5-ACE7-2E1234A32324}" dt="2020-09-11T04:33:33.847" v="1068" actId="14100"/>
          <ac:picMkLst>
            <pc:docMk/>
            <pc:sldMk cId="1093204789" sldId="267"/>
            <ac:picMk id="116" creationId="{2FD60CFD-CD28-4F3C-9054-A5C886DA6503}"/>
          </ac:picMkLst>
        </pc:picChg>
        <pc:picChg chg="add mod">
          <ac:chgData name="변 인호" userId="af8d0b8f-74b3-420e-a591-c31018bb9111" providerId="ADAL" clId="{0CAE3868-6896-48E5-ACE7-2E1234A32324}" dt="2020-09-11T04:16:01.681" v="812" actId="1076"/>
          <ac:picMkLst>
            <pc:docMk/>
            <pc:sldMk cId="1093204789" sldId="267"/>
            <ac:picMk id="117" creationId="{59202BB5-AA8D-4D2D-9315-C5229B1BB7BF}"/>
          </ac:picMkLst>
        </pc:picChg>
        <pc:picChg chg="add mod">
          <ac:chgData name="변 인호" userId="af8d0b8f-74b3-420e-a591-c31018bb9111" providerId="ADAL" clId="{0CAE3868-6896-48E5-ACE7-2E1234A32324}" dt="2020-09-11T04:18:04.339" v="846"/>
          <ac:picMkLst>
            <pc:docMk/>
            <pc:sldMk cId="1093204789" sldId="267"/>
            <ac:picMk id="119" creationId="{754BA6A2-1704-4EAC-8DD3-018DB3497F0C}"/>
          </ac:picMkLst>
        </pc:picChg>
        <pc:picChg chg="add mod">
          <ac:chgData name="변 인호" userId="af8d0b8f-74b3-420e-a591-c31018bb9111" providerId="ADAL" clId="{0CAE3868-6896-48E5-ACE7-2E1234A32324}" dt="2020-09-11T04:18:04.339" v="846"/>
          <ac:picMkLst>
            <pc:docMk/>
            <pc:sldMk cId="1093204789" sldId="267"/>
            <ac:picMk id="120" creationId="{0CB3EF3A-AC6F-4A18-88AA-AF35F7245909}"/>
          </ac:picMkLst>
        </pc:picChg>
        <pc:picChg chg="add mod ord">
          <ac:chgData name="변 인호" userId="af8d0b8f-74b3-420e-a591-c31018bb9111" providerId="ADAL" clId="{0CAE3868-6896-48E5-ACE7-2E1234A32324}" dt="2020-09-11T05:00:50.991" v="1522" actId="1076"/>
          <ac:picMkLst>
            <pc:docMk/>
            <pc:sldMk cId="1093204789" sldId="267"/>
            <ac:picMk id="149" creationId="{EE4F8388-A41A-4986-9E37-796F69C2EE4A}"/>
          </ac:picMkLst>
        </pc:picChg>
        <pc:cxnChg chg="add mod ord">
          <ac:chgData name="변 인호" userId="af8d0b8f-74b3-420e-a591-c31018bb9111" providerId="ADAL" clId="{0CAE3868-6896-48E5-ACE7-2E1234A32324}" dt="2020-09-11T04:37:34.893" v="1205" actId="1035"/>
          <ac:cxnSpMkLst>
            <pc:docMk/>
            <pc:sldMk cId="1093204789" sldId="267"/>
            <ac:cxnSpMk id="33" creationId="{938F0369-9226-4E2A-A774-383F578D38A9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61" creationId="{DF5FFFD7-05F7-40FE-8CE7-C54E130011E3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65" creationId="{3286F66B-8E65-4808-91B8-840BE9C5A110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68" creationId="{2EA6BC53-A3DA-4C26-97C7-1FA7F276C0A4}"/>
          </ac:cxnSpMkLst>
        </pc:cxnChg>
        <pc:cxnChg chg="add mod ord">
          <ac:chgData name="변 인호" userId="af8d0b8f-74b3-420e-a591-c31018bb9111" providerId="ADAL" clId="{0CAE3868-6896-48E5-ACE7-2E1234A32324}" dt="2020-09-11T04:27:38.331" v="1011" actId="1076"/>
          <ac:cxnSpMkLst>
            <pc:docMk/>
            <pc:sldMk cId="1093204789" sldId="267"/>
            <ac:cxnSpMk id="71" creationId="{87CB3B03-528A-4883-A757-F2248B94A0AA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85" creationId="{4EAB5035-9B47-428D-84EB-BA979F7E0798}"/>
          </ac:cxnSpMkLst>
        </pc:cxnChg>
        <pc:cxnChg chg="del mod">
          <ac:chgData name="변 인호" userId="af8d0b8f-74b3-420e-a591-c31018bb9111" providerId="ADAL" clId="{0CAE3868-6896-48E5-ACE7-2E1234A32324}" dt="2020-09-11T01:56:16.740" v="88" actId="478"/>
          <ac:cxnSpMkLst>
            <pc:docMk/>
            <pc:sldMk cId="1093204789" sldId="267"/>
            <ac:cxnSpMk id="87" creationId="{FCC414BB-ECD0-40C7-8643-A91FC7406771}"/>
          </ac:cxnSpMkLst>
        </pc:cxnChg>
        <pc:cxnChg chg="add del mod">
          <ac:chgData name="변 인호" userId="af8d0b8f-74b3-420e-a591-c31018bb9111" providerId="ADAL" clId="{0CAE3868-6896-48E5-ACE7-2E1234A32324}" dt="2020-09-11T04:10:26.089" v="738" actId="478"/>
          <ac:cxnSpMkLst>
            <pc:docMk/>
            <pc:sldMk cId="1093204789" sldId="267"/>
            <ac:cxnSpMk id="92" creationId="{1858FA33-3F66-4760-8F7B-757D3364EF10}"/>
          </ac:cxnSpMkLst>
        </pc:cxnChg>
        <pc:cxnChg chg="add del mod">
          <ac:chgData name="변 인호" userId="af8d0b8f-74b3-420e-a591-c31018bb9111" providerId="ADAL" clId="{0CAE3868-6896-48E5-ACE7-2E1234A32324}" dt="2020-09-11T01:59:43.544" v="161" actId="478"/>
          <ac:cxnSpMkLst>
            <pc:docMk/>
            <pc:sldMk cId="1093204789" sldId="267"/>
            <ac:cxnSpMk id="100" creationId="{1AA43AEF-B39F-47AA-A23B-9CA7B21E3758}"/>
          </ac:cxnSpMkLst>
        </pc:cxnChg>
        <pc:cxnChg chg="add mod">
          <ac:chgData name="변 인호" userId="af8d0b8f-74b3-420e-a591-c31018bb9111" providerId="ADAL" clId="{0CAE3868-6896-48E5-ACE7-2E1234A32324}" dt="2020-09-11T04:28:10.390" v="1017" actId="14100"/>
          <ac:cxnSpMkLst>
            <pc:docMk/>
            <pc:sldMk cId="1093204789" sldId="267"/>
            <ac:cxnSpMk id="100" creationId="{69DCB335-2050-464B-AEBB-848CCB0E96B7}"/>
          </ac:cxnSpMkLst>
        </pc:cxnChg>
        <pc:cxnChg chg="add del mod">
          <ac:chgData name="변 인호" userId="af8d0b8f-74b3-420e-a591-c31018bb9111" providerId="ADAL" clId="{0CAE3868-6896-48E5-ACE7-2E1234A32324}" dt="2020-09-11T02:04:09.609" v="223" actId="478"/>
          <ac:cxnSpMkLst>
            <pc:docMk/>
            <pc:sldMk cId="1093204789" sldId="267"/>
            <ac:cxnSpMk id="106" creationId="{08F74A4E-DA7A-4E4F-867C-BEA17BC23D0C}"/>
          </ac:cxnSpMkLst>
        </pc:cxnChg>
        <pc:cxnChg chg="add mod">
          <ac:chgData name="변 인호" userId="af8d0b8f-74b3-420e-a591-c31018bb9111" providerId="ADAL" clId="{0CAE3868-6896-48E5-ACE7-2E1234A32324}" dt="2020-09-11T04:28:02.238" v="1015" actId="14100"/>
          <ac:cxnSpMkLst>
            <pc:docMk/>
            <pc:sldMk cId="1093204789" sldId="267"/>
            <ac:cxnSpMk id="113" creationId="{6986C761-75B2-40B3-AAF0-B36C0FE4059A}"/>
          </ac:cxnSpMkLst>
        </pc:cxnChg>
        <pc:cxnChg chg="add mod">
          <ac:chgData name="변 인호" userId="af8d0b8f-74b3-420e-a591-c31018bb9111" providerId="ADAL" clId="{0CAE3868-6896-48E5-ACE7-2E1234A32324}" dt="2020-09-11T05:07:34.228" v="1588" actId="14100"/>
          <ac:cxnSpMkLst>
            <pc:docMk/>
            <pc:sldMk cId="1093204789" sldId="267"/>
            <ac:cxnSpMk id="121" creationId="{4F6E396A-DDC3-4583-972B-5694410EF444}"/>
          </ac:cxnSpMkLst>
        </pc:cxnChg>
      </pc:sldChg>
      <pc:sldChg chg="addSp delSp modSp add">
        <pc:chgData name="변 인호" userId="af8d0b8f-74b3-420e-a591-c31018bb9111" providerId="ADAL" clId="{0CAE3868-6896-48E5-ACE7-2E1234A32324}" dt="2020-09-11T09:10:08.624" v="3311"/>
        <pc:sldMkLst>
          <pc:docMk/>
          <pc:sldMk cId="2660379065" sldId="268"/>
        </pc:sldMkLst>
        <pc:spChg chg="mod">
          <ac:chgData name="변 인호" userId="af8d0b8f-74b3-420e-a591-c31018bb9111" providerId="ADAL" clId="{0CAE3868-6896-48E5-ACE7-2E1234A32324}" dt="2020-09-11T08:19:39.800" v="2639" actId="2711"/>
          <ac:spMkLst>
            <pc:docMk/>
            <pc:sldMk cId="2660379065" sldId="268"/>
            <ac:spMk id="3" creationId="{B51DD664-C9BD-4269-99DB-F0B2F841CF72}"/>
          </ac:spMkLst>
        </pc:spChg>
        <pc:spChg chg="mod">
          <ac:chgData name="변 인호" userId="af8d0b8f-74b3-420e-a591-c31018bb9111" providerId="ADAL" clId="{0CAE3868-6896-48E5-ACE7-2E1234A32324}" dt="2020-09-11T08:13:38.298" v="2485"/>
          <ac:spMkLst>
            <pc:docMk/>
            <pc:sldMk cId="2660379065" sldId="268"/>
            <ac:spMk id="7" creationId="{75BFE942-02D4-487B-96EE-03C177511D40}"/>
          </ac:spMkLst>
        </pc:spChg>
        <pc:spChg chg="mod">
          <ac:chgData name="변 인호" userId="af8d0b8f-74b3-420e-a591-c31018bb9111" providerId="ADAL" clId="{0CAE3868-6896-48E5-ACE7-2E1234A32324}" dt="2020-09-11T09:10:08.624" v="3311"/>
          <ac:spMkLst>
            <pc:docMk/>
            <pc:sldMk cId="2660379065" sldId="268"/>
            <ac:spMk id="8" creationId="{87A58C0C-F143-44F3-8787-0F44E6C6D2B0}"/>
          </ac:spMkLst>
        </pc:spChg>
        <pc:spChg chg="mod">
          <ac:chgData name="변 인호" userId="af8d0b8f-74b3-420e-a591-c31018bb9111" providerId="ADAL" clId="{0CAE3868-6896-48E5-ACE7-2E1234A32324}" dt="2020-09-11T08:20:04.062" v="2640" actId="14100"/>
          <ac:spMkLst>
            <pc:docMk/>
            <pc:sldMk cId="2660379065" sldId="268"/>
            <ac:spMk id="17" creationId="{9551F5D2-F991-49DD-AE64-68EF2DE54F06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18" creationId="{C226D132-4901-4EE9-A201-A5A0528768B3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19" creationId="{2593876E-71F3-4826-90C9-90D428DB1EB0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20" creationId="{9149417E-BA1F-4C67-AB27-B482DCDF9A2D}"/>
          </ac:spMkLst>
        </pc:spChg>
        <pc:spChg chg="del">
          <ac:chgData name="변 인호" userId="af8d0b8f-74b3-420e-a591-c31018bb9111" providerId="ADAL" clId="{0CAE3868-6896-48E5-ACE7-2E1234A32324}" dt="2020-09-11T08:06:19.531" v="2355" actId="478"/>
          <ac:spMkLst>
            <pc:docMk/>
            <pc:sldMk cId="2660379065" sldId="268"/>
            <ac:spMk id="25" creationId="{FD1A301A-6630-4934-8999-592E5E7AF37F}"/>
          </ac:spMkLst>
        </pc:spChg>
        <pc:spChg chg="mod">
          <ac:chgData name="변 인호" userId="af8d0b8f-74b3-420e-a591-c31018bb9111" providerId="ADAL" clId="{0CAE3868-6896-48E5-ACE7-2E1234A32324}" dt="2020-09-11T08:36:22.564" v="2880" actId="1076"/>
          <ac:spMkLst>
            <pc:docMk/>
            <pc:sldMk cId="2660379065" sldId="268"/>
            <ac:spMk id="40" creationId="{7F9D0613-EA05-4F4A-B62C-63FC9EE82C18}"/>
          </ac:spMkLst>
        </pc:spChg>
        <pc:spChg chg="add del mod">
          <ac:chgData name="변 인호" userId="af8d0b8f-74b3-420e-a591-c31018bb9111" providerId="ADAL" clId="{0CAE3868-6896-48E5-ACE7-2E1234A32324}" dt="2020-09-11T08:36:02.439" v="2879" actId="164"/>
          <ac:spMkLst>
            <pc:docMk/>
            <pc:sldMk cId="2660379065" sldId="268"/>
            <ac:spMk id="47" creationId="{921E3554-BE78-4362-B985-2A806D4F0073}"/>
          </ac:spMkLst>
        </pc:spChg>
        <pc:spChg chg="mod">
          <ac:chgData name="변 인호" userId="af8d0b8f-74b3-420e-a591-c31018bb9111" providerId="ADAL" clId="{0CAE3868-6896-48E5-ACE7-2E1234A32324}" dt="2020-09-11T08:32:26.780" v="2800" actId="1035"/>
          <ac:spMkLst>
            <pc:docMk/>
            <pc:sldMk cId="2660379065" sldId="268"/>
            <ac:spMk id="51" creationId="{B3CD8D1C-1579-4693-B90E-DDDD87DF6AE1}"/>
          </ac:spMkLst>
        </pc:spChg>
        <pc:spChg chg="mod">
          <ac:chgData name="변 인호" userId="af8d0b8f-74b3-420e-a591-c31018bb9111" providerId="ADAL" clId="{0CAE3868-6896-48E5-ACE7-2E1234A32324}" dt="2020-09-11T08:20:08.721" v="2641" actId="1076"/>
          <ac:spMkLst>
            <pc:docMk/>
            <pc:sldMk cId="2660379065" sldId="268"/>
            <ac:spMk id="64" creationId="{E55EC55B-0CA9-4BB1-80DA-52BB77F93663}"/>
          </ac:spMkLst>
        </pc:spChg>
        <pc:spChg chg="add del mod">
          <ac:chgData name="변 인호" userId="af8d0b8f-74b3-420e-a591-c31018bb9111" providerId="ADAL" clId="{0CAE3868-6896-48E5-ACE7-2E1234A32324}" dt="2020-09-11T08:36:02.439" v="2879" actId="164"/>
          <ac:spMkLst>
            <pc:docMk/>
            <pc:sldMk cId="2660379065" sldId="268"/>
            <ac:spMk id="67" creationId="{9AB3F36E-8AC8-4294-BB27-B5DFBAD14D91}"/>
          </ac:spMkLst>
        </pc:spChg>
        <pc:spChg chg="mod">
          <ac:chgData name="변 인호" userId="af8d0b8f-74b3-420e-a591-c31018bb9111" providerId="ADAL" clId="{0CAE3868-6896-48E5-ACE7-2E1234A32324}" dt="2020-09-11T08:26:52.367" v="2729"/>
          <ac:spMkLst>
            <pc:docMk/>
            <pc:sldMk cId="2660379065" sldId="268"/>
            <ac:spMk id="68" creationId="{57E675E6-2010-4FCB-AF59-AFF5D8C88C99}"/>
          </ac:spMkLst>
        </pc:spChg>
        <pc:spChg chg="mod">
          <ac:chgData name="변 인호" userId="af8d0b8f-74b3-420e-a591-c31018bb9111" providerId="ADAL" clId="{0CAE3868-6896-48E5-ACE7-2E1234A32324}" dt="2020-09-11T08:32:33.735" v="2801" actId="1036"/>
          <ac:spMkLst>
            <pc:docMk/>
            <pc:sldMk cId="2660379065" sldId="268"/>
            <ac:spMk id="69" creationId="{43330381-E8A3-4AF8-919D-F6FFFA059F93}"/>
          </ac:spMkLst>
        </pc:spChg>
        <pc:spChg chg="mod">
          <ac:chgData name="변 인호" userId="af8d0b8f-74b3-420e-a591-c31018bb9111" providerId="ADAL" clId="{0CAE3868-6896-48E5-ACE7-2E1234A32324}" dt="2020-09-11T08:19:25.474" v="2638" actId="207"/>
          <ac:spMkLst>
            <pc:docMk/>
            <pc:sldMk cId="2660379065" sldId="268"/>
            <ac:spMk id="72" creationId="{FDBB8B8B-51E3-4F21-BCDF-8247CBC813A8}"/>
          </ac:spMkLst>
        </pc:spChg>
        <pc:spChg chg="del">
          <ac:chgData name="변 인호" userId="af8d0b8f-74b3-420e-a591-c31018bb9111" providerId="ADAL" clId="{0CAE3868-6896-48E5-ACE7-2E1234A32324}" dt="2020-09-11T08:06:22.584" v="2356" actId="478"/>
          <ac:spMkLst>
            <pc:docMk/>
            <pc:sldMk cId="2660379065" sldId="268"/>
            <ac:spMk id="74" creationId="{0E27856F-D8E2-4497-BB35-0722E583B1D1}"/>
          </ac:spMkLst>
        </pc:spChg>
        <pc:spChg chg="mod">
          <ac:chgData name="변 인호" userId="af8d0b8f-74b3-420e-a591-c31018bb9111" providerId="ADAL" clId="{0CAE3868-6896-48E5-ACE7-2E1234A32324}" dt="2020-09-11T08:20:12.998" v="2642" actId="14100"/>
          <ac:spMkLst>
            <pc:docMk/>
            <pc:sldMk cId="2660379065" sldId="268"/>
            <ac:spMk id="75" creationId="{A5FA434A-BAAF-4A0C-965E-BB0451996E59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88" creationId="{B420E057-B3F6-47B1-99B4-29C13C406E08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89" creationId="{E1E2C3B6-A4AE-4A28-BB0C-E3ABFCEDB239}"/>
          </ac:spMkLst>
        </pc:spChg>
        <pc:spChg chg="mod">
          <ac:chgData name="변 인호" userId="af8d0b8f-74b3-420e-a591-c31018bb9111" providerId="ADAL" clId="{0CAE3868-6896-48E5-ACE7-2E1234A32324}" dt="2020-09-11T08:29:24.141" v="2763" actId="1076"/>
          <ac:spMkLst>
            <pc:docMk/>
            <pc:sldMk cId="2660379065" sldId="268"/>
            <ac:spMk id="94" creationId="{9D32DB0E-CF4E-4E88-9F10-24C95B7CFE5F}"/>
          </ac:spMkLst>
        </pc:spChg>
        <pc:spChg chg="mod">
          <ac:chgData name="변 인호" userId="af8d0b8f-74b3-420e-a591-c31018bb9111" providerId="ADAL" clId="{0CAE3868-6896-48E5-ACE7-2E1234A32324}" dt="2020-09-11T08:29:24.141" v="2763" actId="1076"/>
          <ac:spMkLst>
            <pc:docMk/>
            <pc:sldMk cId="2660379065" sldId="268"/>
            <ac:spMk id="96" creationId="{6FB61D9B-BC27-46C8-841F-FD6726C4AFE9}"/>
          </ac:spMkLst>
        </pc:spChg>
        <pc:spChg chg="mod">
          <ac:chgData name="변 인호" userId="af8d0b8f-74b3-420e-a591-c31018bb9111" providerId="ADAL" clId="{0CAE3868-6896-48E5-ACE7-2E1234A32324}" dt="2020-09-11T08:36:51.595" v="2884" actId="1076"/>
          <ac:spMkLst>
            <pc:docMk/>
            <pc:sldMk cId="2660379065" sldId="268"/>
            <ac:spMk id="99" creationId="{9007DD79-F06F-4003-AD5F-D73840899A66}"/>
          </ac:spMkLst>
        </pc:spChg>
        <pc:spChg chg="add del mod">
          <ac:chgData name="변 인호" userId="af8d0b8f-74b3-420e-a591-c31018bb9111" providerId="ADAL" clId="{0CAE3868-6896-48E5-ACE7-2E1234A32324}" dt="2020-09-11T08:23:07.464" v="2662" actId="478"/>
          <ac:spMkLst>
            <pc:docMk/>
            <pc:sldMk cId="2660379065" sldId="268"/>
            <ac:spMk id="100" creationId="{81061C97-88B4-411A-8403-53444134A63C}"/>
          </ac:spMkLst>
        </pc:spChg>
        <pc:spChg chg="add mod">
          <ac:chgData name="변 인호" userId="af8d0b8f-74b3-420e-a591-c31018bb9111" providerId="ADAL" clId="{0CAE3868-6896-48E5-ACE7-2E1234A32324}" dt="2020-09-11T08:28:14.829" v="2757" actId="1076"/>
          <ac:spMkLst>
            <pc:docMk/>
            <pc:sldMk cId="2660379065" sldId="268"/>
            <ac:spMk id="101" creationId="{87C68795-5E50-490E-9B10-80C260FDD83E}"/>
          </ac:spMkLst>
        </pc:spChg>
        <pc:spChg chg="add mod">
          <ac:chgData name="변 인호" userId="af8d0b8f-74b3-420e-a591-c31018bb9111" providerId="ADAL" clId="{0CAE3868-6896-48E5-ACE7-2E1234A32324}" dt="2020-09-11T08:32:33.735" v="2801" actId="1036"/>
          <ac:spMkLst>
            <pc:docMk/>
            <pc:sldMk cId="2660379065" sldId="268"/>
            <ac:spMk id="102" creationId="{ECE62403-C5F2-41F5-A6E9-D353896C4212}"/>
          </ac:spMkLst>
        </pc:spChg>
        <pc:spChg chg="add mod">
          <ac:chgData name="변 인호" userId="af8d0b8f-74b3-420e-a591-c31018bb9111" providerId="ADAL" clId="{0CAE3868-6896-48E5-ACE7-2E1234A32324}" dt="2020-09-11T08:33:03.618" v="2820"/>
          <ac:spMkLst>
            <pc:docMk/>
            <pc:sldMk cId="2660379065" sldId="268"/>
            <ac:spMk id="107" creationId="{5864F91A-F912-4BB2-BEC6-6240184AB151}"/>
          </ac:spMkLst>
        </pc:spChg>
        <pc:spChg chg="add mod">
          <ac:chgData name="변 인호" userId="af8d0b8f-74b3-420e-a591-c31018bb9111" providerId="ADAL" clId="{0CAE3868-6896-48E5-ACE7-2E1234A32324}" dt="2020-09-11T08:33:30.129" v="2825" actId="14100"/>
          <ac:spMkLst>
            <pc:docMk/>
            <pc:sldMk cId="2660379065" sldId="268"/>
            <ac:spMk id="108" creationId="{406DB5B6-D78F-4BB5-8AB0-E766355E2852}"/>
          </ac:spMkLst>
        </pc:spChg>
        <pc:spChg chg="add mod">
          <ac:chgData name="변 인호" userId="af8d0b8f-74b3-420e-a591-c31018bb9111" providerId="ADAL" clId="{0CAE3868-6896-48E5-ACE7-2E1234A32324}" dt="2020-09-11T08:36:58.598" v="2885" actId="14100"/>
          <ac:spMkLst>
            <pc:docMk/>
            <pc:sldMk cId="2660379065" sldId="268"/>
            <ac:spMk id="111" creationId="{AF5704D8-DB96-4DFE-BF89-96659681119D}"/>
          </ac:spMkLst>
        </pc:spChg>
        <pc:spChg chg="add mod">
          <ac:chgData name="변 인호" userId="af8d0b8f-74b3-420e-a591-c31018bb9111" providerId="ADAL" clId="{0CAE3868-6896-48E5-ACE7-2E1234A32324}" dt="2020-09-11T08:33:25.346" v="2824" actId="1076"/>
          <ac:spMkLst>
            <pc:docMk/>
            <pc:sldMk cId="2660379065" sldId="268"/>
            <ac:spMk id="112" creationId="{D8477BA0-ED24-4A47-AAE0-94D017A39E13}"/>
          </ac:spMkLst>
        </pc:spChg>
        <pc:spChg chg="add mod">
          <ac:chgData name="변 인호" userId="af8d0b8f-74b3-420e-a591-c31018bb9111" providerId="ADAL" clId="{0CAE3868-6896-48E5-ACE7-2E1234A32324}" dt="2020-09-11T08:29:53.170" v="2770" actId="1076"/>
          <ac:spMkLst>
            <pc:docMk/>
            <pc:sldMk cId="2660379065" sldId="268"/>
            <ac:spMk id="113" creationId="{25D1804D-7A9D-4ACF-AD3E-05EA9E046957}"/>
          </ac:spMkLst>
        </pc:spChg>
        <pc:grpChg chg="add mod">
          <ac:chgData name="변 인호" userId="af8d0b8f-74b3-420e-a591-c31018bb9111" providerId="ADAL" clId="{0CAE3868-6896-48E5-ACE7-2E1234A32324}" dt="2020-09-11T08:36:02.439" v="2879" actId="164"/>
          <ac:grpSpMkLst>
            <pc:docMk/>
            <pc:sldMk cId="2660379065" sldId="268"/>
            <ac:grpSpMk id="46" creationId="{8E1806B5-80D4-458C-B503-E643C2020F0C}"/>
          </ac:grpSpMkLst>
        </pc:grpChg>
        <pc:grpChg chg="mod">
          <ac:chgData name="변 인호" userId="af8d0b8f-74b3-420e-a591-c31018bb9111" providerId="ADAL" clId="{0CAE3868-6896-48E5-ACE7-2E1234A32324}" dt="2020-09-11T08:36:51.595" v="2884" actId="1076"/>
          <ac:grpSpMkLst>
            <pc:docMk/>
            <pc:sldMk cId="2660379065" sldId="268"/>
            <ac:grpSpMk id="76" creationId="{80CB4C19-1664-43AB-BB93-B160AA56B2E7}"/>
          </ac:grpSpMkLst>
        </pc:grpChg>
        <pc:grpChg chg="add mod">
          <ac:chgData name="변 인호" userId="af8d0b8f-74b3-420e-a591-c31018bb9111" providerId="ADAL" clId="{0CAE3868-6896-48E5-ACE7-2E1234A32324}" dt="2020-09-11T08:07:31.484" v="2388" actId="1076"/>
          <ac:grpSpMkLst>
            <pc:docMk/>
            <pc:sldMk cId="2660379065" sldId="268"/>
            <ac:grpSpMk id="82" creationId="{83DFDBB0-A64D-411C-B373-5955CCACE9D6}"/>
          </ac:grpSpMkLst>
        </pc:grpChg>
        <pc:grpChg chg="del">
          <ac:chgData name="변 인호" userId="af8d0b8f-74b3-420e-a591-c31018bb9111" providerId="ADAL" clId="{0CAE3868-6896-48E5-ACE7-2E1234A32324}" dt="2020-09-11T08:06:19.531" v="2355" actId="478"/>
          <ac:grpSpMkLst>
            <pc:docMk/>
            <pc:sldMk cId="2660379065" sldId="268"/>
            <ac:grpSpMk id="92" creationId="{6F0BCA07-C686-4C2A-80E3-CCDE9E9123B8}"/>
          </ac:grpSpMkLst>
        </pc:grp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10" creationId="{D3CFA13F-1766-49D0-8E51-5843009D404E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13" creationId="{9684A2EE-2538-43B5-9C8A-7A259772EE9C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1" creationId="{5022A3C5-7179-4846-A3FC-95B524D6259A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2" creationId="{6DFF3EA0-6B83-4E0F-92A7-ED10AC421434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3" creationId="{07E159E9-DB84-4B18-9368-15577596E805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24" creationId="{DF016681-8A0B-466F-8FCD-92FBB2CF393C}"/>
          </ac:picMkLst>
        </pc:picChg>
        <pc:picChg chg="mod">
          <ac:chgData name="변 인호" userId="af8d0b8f-74b3-420e-a591-c31018bb9111" providerId="ADAL" clId="{0CAE3868-6896-48E5-ACE7-2E1234A32324}" dt="2020-09-11T08:34:25.976" v="2829"/>
          <ac:picMkLst>
            <pc:docMk/>
            <pc:sldMk cId="2660379065" sldId="268"/>
            <ac:picMk id="35" creationId="{3C769286-DD48-4892-971B-152CA77EAFF5}"/>
          </ac:picMkLst>
        </pc:picChg>
        <pc:picChg chg="mod">
          <ac:chgData name="변 인호" userId="af8d0b8f-74b3-420e-a591-c31018bb9111" providerId="ADAL" clId="{0CAE3868-6896-48E5-ACE7-2E1234A32324}" dt="2020-09-11T08:36:02.439" v="2879" actId="164"/>
          <ac:picMkLst>
            <pc:docMk/>
            <pc:sldMk cId="2660379065" sldId="268"/>
            <ac:picMk id="38" creationId="{8BC2C576-B392-4C2B-826E-652888D5B763}"/>
          </ac:picMkLst>
        </pc:picChg>
        <pc:picChg chg="mod">
          <ac:chgData name="변 인호" userId="af8d0b8f-74b3-420e-a591-c31018bb9111" providerId="ADAL" clId="{0CAE3868-6896-48E5-ACE7-2E1234A32324}" dt="2020-09-11T08:29:46.180" v="2769" actId="1076"/>
          <ac:picMkLst>
            <pc:docMk/>
            <pc:sldMk cId="2660379065" sldId="268"/>
            <ac:picMk id="70" creationId="{6812E4E3-2100-4E4F-A2A6-1E1624C4BAE8}"/>
          </ac:picMkLst>
        </pc:picChg>
        <pc:picChg chg="mod">
          <ac:chgData name="변 인호" userId="af8d0b8f-74b3-420e-a591-c31018bb9111" providerId="ADAL" clId="{0CAE3868-6896-48E5-ACE7-2E1234A32324}" dt="2020-09-11T08:29:24.141" v="2763" actId="1076"/>
          <ac:picMkLst>
            <pc:docMk/>
            <pc:sldMk cId="2660379065" sldId="268"/>
            <ac:picMk id="71" creationId="{1CC7B162-37B1-4A2D-9F1B-5481BF6CB379}"/>
          </ac:picMkLst>
        </pc:picChg>
        <pc:picChg chg="add mod">
          <ac:chgData name="변 인호" userId="af8d0b8f-74b3-420e-a591-c31018bb9111" providerId="ADAL" clId="{0CAE3868-6896-48E5-ACE7-2E1234A32324}" dt="2020-09-11T08:32:37.879" v="2802" actId="1076"/>
          <ac:picMkLst>
            <pc:docMk/>
            <pc:sldMk cId="2660379065" sldId="268"/>
            <ac:picMk id="81" creationId="{67E091B1-766D-45AC-9DB0-7A86A0D6AD67}"/>
          </ac:picMkLst>
        </pc:picChg>
        <pc:picChg chg="mod">
          <ac:chgData name="변 인호" userId="af8d0b8f-74b3-420e-a591-c31018bb9111" providerId="ADAL" clId="{0CAE3868-6896-48E5-ACE7-2E1234A32324}" dt="2020-09-11T08:36:51.595" v="2884" actId="1076"/>
          <ac:picMkLst>
            <pc:docMk/>
            <pc:sldMk cId="2660379065" sldId="268"/>
            <ac:picMk id="86" creationId="{055E57DD-D6B2-4B22-926F-729D79F40365}"/>
          </ac:picMkLst>
        </pc:picChg>
        <pc:picChg chg="mod">
          <ac:chgData name="변 인호" userId="af8d0b8f-74b3-420e-a591-c31018bb9111" providerId="ADAL" clId="{0CAE3868-6896-48E5-ACE7-2E1234A32324}" dt="2020-09-11T08:22:04.354" v="2645" actId="1076"/>
          <ac:picMkLst>
            <pc:docMk/>
            <pc:sldMk cId="2660379065" sldId="268"/>
            <ac:picMk id="90" creationId="{01AD852F-2FF5-4FE9-B5D4-708A0AA3715D}"/>
          </ac:picMkLst>
        </pc:picChg>
        <pc:picChg chg="mod">
          <ac:chgData name="변 인호" userId="af8d0b8f-74b3-420e-a591-c31018bb9111" providerId="ADAL" clId="{0CAE3868-6896-48E5-ACE7-2E1234A32324}" dt="2020-09-11T08:29:24.141" v="2763" actId="1076"/>
          <ac:picMkLst>
            <pc:docMk/>
            <pc:sldMk cId="2660379065" sldId="268"/>
            <ac:picMk id="91" creationId="{CEBB4126-C438-4D02-B58E-4453060E89CB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93" creationId="{9DC3F0CC-D43B-4C3C-B901-AE00B206389C}"/>
          </ac:picMkLst>
        </pc:picChg>
        <pc:picChg chg="mod">
          <ac:chgData name="변 인호" userId="af8d0b8f-74b3-420e-a591-c31018bb9111" providerId="ADAL" clId="{0CAE3868-6896-48E5-ACE7-2E1234A32324}" dt="2020-09-11T08:33:20.371" v="2823" actId="1076"/>
          <ac:picMkLst>
            <pc:docMk/>
            <pc:sldMk cId="2660379065" sldId="268"/>
            <ac:picMk id="95" creationId="{3FAFFA8C-C10D-4D4C-BCC7-237E284718B0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97" creationId="{8D5CF4BF-D392-4F65-B6D9-9A6AE55C53E2}"/>
          </ac:picMkLst>
        </pc:picChg>
        <pc:picChg chg="del">
          <ac:chgData name="변 인호" userId="af8d0b8f-74b3-420e-a591-c31018bb9111" providerId="ADAL" clId="{0CAE3868-6896-48E5-ACE7-2E1234A32324}" dt="2020-09-11T08:06:19.531" v="2355" actId="478"/>
          <ac:picMkLst>
            <pc:docMk/>
            <pc:sldMk cId="2660379065" sldId="268"/>
            <ac:picMk id="98" creationId="{4C5D9076-69CC-4C18-92B8-D5040E9896D8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3" creationId="{C4776A54-8911-4D55-B0A3-237F210726B8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4" creationId="{2E18C814-31E8-4CD1-8784-89AD98621FE7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5" creationId="{AAD38D6F-0D82-4494-BD65-6AC7C30C180D}"/>
          </ac:picMkLst>
        </pc:picChg>
        <pc:picChg chg="add mod">
          <ac:chgData name="변 인호" userId="af8d0b8f-74b3-420e-a591-c31018bb9111" providerId="ADAL" clId="{0CAE3868-6896-48E5-ACE7-2E1234A32324}" dt="2020-09-11T08:07:31.484" v="2388" actId="1076"/>
          <ac:picMkLst>
            <pc:docMk/>
            <pc:sldMk cId="2660379065" sldId="268"/>
            <ac:picMk id="106" creationId="{42279144-143D-4AD1-A257-AD6B233BF3A6}"/>
          </ac:picMkLst>
        </pc:picChg>
        <pc:picChg chg="add mod">
          <ac:chgData name="변 인호" userId="af8d0b8f-74b3-420e-a591-c31018bb9111" providerId="ADAL" clId="{0CAE3868-6896-48E5-ACE7-2E1234A32324}" dt="2020-09-11T08:22:44.752" v="2659" actId="1076"/>
          <ac:picMkLst>
            <pc:docMk/>
            <pc:sldMk cId="2660379065" sldId="268"/>
            <ac:picMk id="109" creationId="{3D095A5D-F5F3-41B3-A02D-087E45F25E2F}"/>
          </ac:picMkLst>
        </pc:picChg>
        <pc:picChg chg="add del mod">
          <ac:chgData name="변 인호" userId="af8d0b8f-74b3-420e-a591-c31018bb9111" providerId="ADAL" clId="{0CAE3868-6896-48E5-ACE7-2E1234A32324}" dt="2020-09-11T08:22:13.458" v="2646" actId="478"/>
          <ac:picMkLst>
            <pc:docMk/>
            <pc:sldMk cId="2660379065" sldId="268"/>
            <ac:picMk id="110" creationId="{22140BCB-409C-4A36-B8DE-7AA961F60818}"/>
          </ac:picMkLst>
        </pc:picChg>
        <pc:cxnChg chg="add del mod">
          <ac:chgData name="변 인호" userId="af8d0b8f-74b3-420e-a591-c31018bb9111" providerId="ADAL" clId="{0CAE3868-6896-48E5-ACE7-2E1234A32324}" dt="2020-09-11T08:35:50.528" v="2875" actId="11529"/>
          <ac:cxnSpMkLst>
            <pc:docMk/>
            <pc:sldMk cId="2660379065" sldId="268"/>
            <ac:cxnSpMk id="15" creationId="{011FCF62-A683-417D-B726-4804823C4BCB}"/>
          </ac:cxnSpMkLst>
        </pc:cxnChg>
        <pc:cxnChg chg="add del mod">
          <ac:chgData name="변 인호" userId="af8d0b8f-74b3-420e-a591-c31018bb9111" providerId="ADAL" clId="{0CAE3868-6896-48E5-ACE7-2E1234A32324}" dt="2020-09-11T08:36:02.439" v="2879" actId="164"/>
          <ac:cxnSpMkLst>
            <pc:docMk/>
            <pc:sldMk cId="2660379065" sldId="268"/>
            <ac:cxnSpMk id="61" creationId="{DF5FFFD7-05F7-40FE-8CE7-C54E130011E3}"/>
          </ac:cxnSpMkLst>
        </pc:cxnChg>
        <pc:cxnChg chg="mod">
          <ac:chgData name="변 인호" userId="af8d0b8f-74b3-420e-a591-c31018bb9111" providerId="ADAL" clId="{0CAE3868-6896-48E5-ACE7-2E1234A32324}" dt="2020-09-11T09:05:23.897" v="3191" actId="14100"/>
          <ac:cxnSpMkLst>
            <pc:docMk/>
            <pc:sldMk cId="2660379065" sldId="268"/>
            <ac:cxnSpMk id="85" creationId="{4EAB5035-9B47-428D-84EB-BA979F7E0798}"/>
          </ac:cxnSpMkLst>
        </pc:cxnChg>
        <pc:cxnChg chg="mod">
          <ac:chgData name="변 인호" userId="af8d0b8f-74b3-420e-a591-c31018bb9111" providerId="ADAL" clId="{0CAE3868-6896-48E5-ACE7-2E1234A32324}" dt="2020-09-11T08:36:51.595" v="2884" actId="1076"/>
          <ac:cxnSpMkLst>
            <pc:docMk/>
            <pc:sldMk cId="2660379065" sldId="268"/>
            <ac:cxnSpMk id="87" creationId="{FCC414BB-ECD0-40C7-8643-A91FC7406771}"/>
          </ac:cxnSpMkLst>
        </pc:cxnChg>
        <pc:cxnChg chg="add del mod">
          <ac:chgData name="변 인호" userId="af8d0b8f-74b3-420e-a591-c31018bb9111" providerId="ADAL" clId="{0CAE3868-6896-48E5-ACE7-2E1234A32324}" dt="2020-09-11T08:35:49.207" v="2873"/>
          <ac:cxnSpMkLst>
            <pc:docMk/>
            <pc:sldMk cId="2660379065" sldId="268"/>
            <ac:cxnSpMk id="114" creationId="{76A0A78B-C9E8-4570-9B25-2A95743812ED}"/>
          </ac:cxnSpMkLst>
        </pc:cxnChg>
      </pc:sldChg>
      <pc:sldMasterChg chg="modSp modSldLayout">
        <pc:chgData name="변 인호" userId="af8d0b8f-74b3-420e-a591-c31018bb9111" providerId="ADAL" clId="{0CAE3868-6896-48E5-ACE7-2E1234A32324}" dt="2020-09-11T09:09:28.499" v="3283"/>
        <pc:sldMasterMkLst>
          <pc:docMk/>
          <pc:sldMasterMk cId="518681194" sldId="2147483898"/>
        </pc:sldMasterMkLst>
        <pc:spChg chg="mod">
          <ac:chgData name="변 인호" userId="af8d0b8f-74b3-420e-a591-c31018bb9111" providerId="ADAL" clId="{0CAE3868-6896-48E5-ACE7-2E1234A32324}" dt="2020-09-11T08:45:41.624" v="2987" actId="2711"/>
          <ac:spMkLst>
            <pc:docMk/>
            <pc:sldMasterMk cId="518681194" sldId="2147483898"/>
            <ac:spMk id="4" creationId="{00000000-0000-0000-0000-000000000000}"/>
          </ac:spMkLst>
        </pc:spChg>
        <pc:spChg chg="mod">
          <ac:chgData name="변 인호" userId="af8d0b8f-74b3-420e-a591-c31018bb9111" providerId="ADAL" clId="{0CAE3868-6896-48E5-ACE7-2E1234A32324}" dt="2020-09-11T09:08:16.003" v="3280" actId="20577"/>
          <ac:spMkLst>
            <pc:docMk/>
            <pc:sldMasterMk cId="518681194" sldId="2147483898"/>
            <ac:spMk id="5" creationId="{00000000-0000-0000-0000-000000000000}"/>
          </ac:spMkLst>
        </pc:spChg>
        <pc:spChg chg="mod">
          <ac:chgData name="변 인호" userId="af8d0b8f-74b3-420e-a591-c31018bb9111" providerId="ADAL" clId="{0CAE3868-6896-48E5-ACE7-2E1234A32324}" dt="2020-09-11T09:09:04.276" v="3281" actId="121"/>
          <ac:spMkLst>
            <pc:docMk/>
            <pc:sldMasterMk cId="518681194" sldId="2147483898"/>
            <ac:spMk id="6" creationId="{00000000-0000-0000-0000-000000000000}"/>
          </ac:spMkLst>
        </pc:spChg>
        <pc:sldLayoutChg chg="modSp">
          <pc:chgData name="변 인호" userId="af8d0b8f-74b3-420e-a591-c31018bb9111" providerId="ADAL" clId="{0CAE3868-6896-48E5-ACE7-2E1234A32324}" dt="2020-09-11T09:09:23.664" v="3282"/>
          <pc:sldLayoutMkLst>
            <pc:docMk/>
            <pc:sldMasterMk cId="518681194" sldId="2147483898"/>
            <pc:sldLayoutMk cId="1551075604" sldId="2147483904"/>
          </pc:sldLayoutMkLst>
          <pc:spChg chg="mod">
            <ac:chgData name="변 인호" userId="af8d0b8f-74b3-420e-a591-c31018bb9111" providerId="ADAL" clId="{0CAE3868-6896-48E5-ACE7-2E1234A32324}" dt="2020-09-11T09:09:23.664" v="3282"/>
            <ac:spMkLst>
              <pc:docMk/>
              <pc:sldMasterMk cId="518681194" sldId="2147483898"/>
              <pc:sldLayoutMk cId="1551075604" sldId="2147483904"/>
              <ac:spMk id="4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8:44:23.657" v="2986" actId="108"/>
            <ac:spMkLst>
              <pc:docMk/>
              <pc:sldMasterMk cId="518681194" sldId="2147483898"/>
              <pc:sldLayoutMk cId="1551075604" sldId="2147483904"/>
              <ac:spMk id="6" creationId="{00000000-0000-0000-0000-000000000000}"/>
            </ac:spMkLst>
          </pc:spChg>
        </pc:sldLayoutChg>
        <pc:sldLayoutChg chg="modSp">
          <pc:chgData name="변 인호" userId="af8d0b8f-74b3-420e-a591-c31018bb9111" providerId="ADAL" clId="{0CAE3868-6896-48E5-ACE7-2E1234A32324}" dt="2020-09-11T09:09:28.499" v="3283"/>
          <pc:sldLayoutMkLst>
            <pc:docMk/>
            <pc:sldMasterMk cId="518681194" sldId="2147483898"/>
            <pc:sldLayoutMk cId="1830586828" sldId="2147483905"/>
          </pc:sldLayoutMkLst>
          <pc:spChg chg="mod">
            <ac:chgData name="변 인호" userId="af8d0b8f-74b3-420e-a591-c31018bb9111" providerId="ADAL" clId="{0CAE3868-6896-48E5-ACE7-2E1234A32324}" dt="2020-09-11T09:09:28.499" v="3283"/>
            <ac:spMkLst>
              <pc:docMk/>
              <pc:sldMasterMk cId="518681194" sldId="2147483898"/>
              <pc:sldLayoutMk cId="1830586828" sldId="2147483905"/>
              <ac:spMk id="4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7:27:48.434" v="1935" actId="2711"/>
            <ac:spMkLst>
              <pc:docMk/>
              <pc:sldMasterMk cId="518681194" sldId="2147483898"/>
              <pc:sldLayoutMk cId="1830586828" sldId="2147483905"/>
              <ac:spMk id="6" creationId="{00000000-0000-0000-0000-000000000000}"/>
            </ac:spMkLst>
          </pc:spChg>
          <pc:spChg chg="mod">
            <ac:chgData name="변 인호" userId="af8d0b8f-74b3-420e-a591-c31018bb9111" providerId="ADAL" clId="{0CAE3868-6896-48E5-ACE7-2E1234A32324}" dt="2020-09-11T07:28:00.865" v="1936" actId="2711"/>
            <ac:spMkLst>
              <pc:docMk/>
              <pc:sldMasterMk cId="518681194" sldId="2147483898"/>
              <pc:sldLayoutMk cId="1830586828" sldId="2147483905"/>
              <ac:spMk id="11" creationId="{04B3D706-905B-4087-86FB-4C93791DCE21}"/>
            </ac:spMkLst>
          </pc:spChg>
        </pc:sldLayoutChg>
      </pc:sldMasterChg>
    </pc:docChg>
  </pc:docChgLst>
  <pc:docChgLst>
    <pc:chgData name="변 인호" userId="af8d0b8f-74b3-420e-a591-c31018bb9111" providerId="ADAL" clId="{131D6AB5-F183-43B4-8AAC-9C4B3CA8C0E7}"/>
    <pc:docChg chg="undo custSel addSld modSld">
      <pc:chgData name="변 인호" userId="af8d0b8f-74b3-420e-a591-c31018bb9111" providerId="ADAL" clId="{131D6AB5-F183-43B4-8AAC-9C4B3CA8C0E7}" dt="2020-09-07T09:30:20.861" v="1019" actId="20577"/>
      <pc:docMkLst>
        <pc:docMk/>
      </pc:docMkLst>
      <pc:sldChg chg="addSp delSp modSp">
        <pc:chgData name="변 인호" userId="af8d0b8f-74b3-420e-a591-c31018bb9111" providerId="ADAL" clId="{131D6AB5-F183-43B4-8AAC-9C4B3CA8C0E7}" dt="2020-09-07T09:29:27.871" v="1004" actId="20577"/>
        <pc:sldMkLst>
          <pc:docMk/>
          <pc:sldMk cId="3716573231" sldId="257"/>
        </pc:sldMkLst>
        <pc:spChg chg="add del mod">
          <ac:chgData name="변 인호" userId="af8d0b8f-74b3-420e-a591-c31018bb9111" providerId="ADAL" clId="{131D6AB5-F183-43B4-8AAC-9C4B3CA8C0E7}" dt="2020-09-07T09:11:20.076" v="759" actId="478"/>
          <ac:spMkLst>
            <pc:docMk/>
            <pc:sldMk cId="3716573231" sldId="257"/>
            <ac:spMk id="4" creationId="{76094C74-473E-4383-831A-7B381792C3C2}"/>
          </ac:spMkLst>
        </pc:spChg>
        <pc:spChg chg="add mod">
          <ac:chgData name="변 인호" userId="af8d0b8f-74b3-420e-a591-c31018bb9111" providerId="ADAL" clId="{131D6AB5-F183-43B4-8AAC-9C4B3CA8C0E7}" dt="2020-09-07T09:27:42.083" v="940" actId="20577"/>
          <ac:spMkLst>
            <pc:docMk/>
            <pc:sldMk cId="3716573231" sldId="257"/>
            <ac:spMk id="5" creationId="{EBE74DE4-7BE5-4AD2-86E7-70B745A548E1}"/>
          </ac:spMkLst>
        </pc:spChg>
        <pc:spChg chg="mod">
          <ac:chgData name="변 인호" userId="af8d0b8f-74b3-420e-a591-c31018bb9111" providerId="ADAL" clId="{131D6AB5-F183-43B4-8AAC-9C4B3CA8C0E7}" dt="2020-09-07T09:29:27.871" v="1004" actId="20577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131D6AB5-F183-43B4-8AAC-9C4B3CA8C0E7}" dt="2020-09-07T09:28:07.817" v="944"/>
          <ac:spMkLst>
            <pc:docMk/>
            <pc:sldMk cId="3716573231" sldId="257"/>
            <ac:spMk id="39" creationId="{9172B7BE-2C9C-40DF-99F7-8CB7D421D9AE}"/>
          </ac:spMkLst>
        </pc:spChg>
        <pc:spChg chg="add mod">
          <ac:chgData name="변 인호" userId="af8d0b8f-74b3-420e-a591-c31018bb9111" providerId="ADAL" clId="{131D6AB5-F183-43B4-8AAC-9C4B3CA8C0E7}" dt="2020-09-07T09:27:34.757" v="936"/>
          <ac:spMkLst>
            <pc:docMk/>
            <pc:sldMk cId="3716573231" sldId="257"/>
            <ac:spMk id="74" creationId="{0E27856F-D8E2-4497-BB35-0722E583B1D1}"/>
          </ac:spMkLst>
        </pc:spChg>
        <pc:spChg chg="add mod">
          <ac:chgData name="변 인호" userId="af8d0b8f-74b3-420e-a591-c31018bb9111" providerId="ADAL" clId="{131D6AB5-F183-43B4-8AAC-9C4B3CA8C0E7}" dt="2020-09-07T09:16:59.175" v="863" actId="208"/>
          <ac:spMkLst>
            <pc:docMk/>
            <pc:sldMk cId="3716573231" sldId="257"/>
            <ac:spMk id="75" creationId="{A5FA434A-BAAF-4A0C-965E-BB0451996E59}"/>
          </ac:spMkLst>
        </pc:spChg>
      </pc:sldChg>
      <pc:sldChg chg="modSp">
        <pc:chgData name="변 인호" userId="af8d0b8f-74b3-420e-a591-c31018bb9111" providerId="ADAL" clId="{131D6AB5-F183-43B4-8AAC-9C4B3CA8C0E7}" dt="2020-09-07T09:30:20.861" v="1019" actId="20577"/>
        <pc:sldMkLst>
          <pc:docMk/>
          <pc:sldMk cId="2315057644" sldId="259"/>
        </pc:sldMkLst>
        <pc:graphicFrameChg chg="modGraphic">
          <ac:chgData name="변 인호" userId="af8d0b8f-74b3-420e-a591-c31018bb9111" providerId="ADAL" clId="{131D6AB5-F183-43B4-8AAC-9C4B3CA8C0E7}" dt="2020-09-07T09:30:20.861" v="1019" actId="20577"/>
          <ac:graphicFrameMkLst>
            <pc:docMk/>
            <pc:sldMk cId="2315057644" sldId="259"/>
            <ac:graphicFrameMk id="2" creationId="{92477A89-9324-42FD-8172-50F7FADA97CF}"/>
          </ac:graphicFrameMkLst>
        </pc:graphicFrameChg>
      </pc:sldChg>
      <pc:sldChg chg="modSp">
        <pc:chgData name="변 인호" userId="af8d0b8f-74b3-420e-a591-c31018bb9111" providerId="ADAL" clId="{131D6AB5-F183-43B4-8AAC-9C4B3CA8C0E7}" dt="2020-09-07T09:23:12.208" v="919" actId="20577"/>
        <pc:sldMkLst>
          <pc:docMk/>
          <pc:sldMk cId="624811894" sldId="263"/>
        </pc:sldMkLst>
        <pc:spChg chg="mod">
          <ac:chgData name="변 인호" userId="af8d0b8f-74b3-420e-a591-c31018bb9111" providerId="ADAL" clId="{131D6AB5-F183-43B4-8AAC-9C4B3CA8C0E7}" dt="2020-09-07T09:23:12.208" v="919" actId="20577"/>
          <ac:spMkLst>
            <pc:docMk/>
            <pc:sldMk cId="624811894" sldId="263"/>
            <ac:spMk id="52" creationId="{44AD9CDF-F9C9-4889-B4DC-4651FF3CB9C6}"/>
          </ac:spMkLst>
        </pc:spChg>
        <pc:spChg chg="mod">
          <ac:chgData name="변 인호" userId="af8d0b8f-74b3-420e-a591-c31018bb9111" providerId="ADAL" clId="{131D6AB5-F183-43B4-8AAC-9C4B3CA8C0E7}" dt="2020-09-07T09:04:31.095" v="721" actId="207"/>
          <ac:spMkLst>
            <pc:docMk/>
            <pc:sldMk cId="624811894" sldId="263"/>
            <ac:spMk id="53" creationId="{F293FF35-38FD-47BB-890E-482DA5C0A586}"/>
          </ac:spMkLst>
        </pc:spChg>
        <pc:spChg chg="mod">
          <ac:chgData name="변 인호" userId="af8d0b8f-74b3-420e-a591-c31018bb9111" providerId="ADAL" clId="{131D6AB5-F183-43B4-8AAC-9C4B3CA8C0E7}" dt="2020-09-07T08:39:54.404" v="28" actId="6549"/>
          <ac:spMkLst>
            <pc:docMk/>
            <pc:sldMk cId="624811894" sldId="263"/>
            <ac:spMk id="71" creationId="{C92F9D5C-6B31-424D-8C79-EB6A4FF68F42}"/>
          </ac:spMkLst>
        </pc:spChg>
        <pc:spChg chg="mod">
          <ac:chgData name="변 인호" userId="af8d0b8f-74b3-420e-a591-c31018bb9111" providerId="ADAL" clId="{131D6AB5-F183-43B4-8AAC-9C4B3CA8C0E7}" dt="2020-09-07T08:38:34.194" v="25" actId="6549"/>
          <ac:spMkLst>
            <pc:docMk/>
            <pc:sldMk cId="624811894" sldId="263"/>
            <ac:spMk id="77" creationId="{20B84238-289D-448E-BC24-966D51697420}"/>
          </ac:spMkLst>
        </pc:spChg>
        <pc:spChg chg="mod">
          <ac:chgData name="변 인호" userId="af8d0b8f-74b3-420e-a591-c31018bb9111" providerId="ADAL" clId="{131D6AB5-F183-43B4-8AAC-9C4B3CA8C0E7}" dt="2020-09-07T08:39:15.324" v="26" actId="121"/>
          <ac:spMkLst>
            <pc:docMk/>
            <pc:sldMk cId="624811894" sldId="263"/>
            <ac:spMk id="83" creationId="{8E7945CE-1F05-4372-9017-177CBBF2324A}"/>
          </ac:spMkLst>
        </pc:spChg>
        <pc:spChg chg="mod">
          <ac:chgData name="변 인호" userId="af8d0b8f-74b3-420e-a591-c31018bb9111" providerId="ADAL" clId="{131D6AB5-F183-43B4-8AAC-9C4B3CA8C0E7}" dt="2020-09-07T08:39:15.324" v="26" actId="121"/>
          <ac:spMkLst>
            <pc:docMk/>
            <pc:sldMk cId="624811894" sldId="263"/>
            <ac:spMk id="121" creationId="{5DF2AD99-6756-4367-BA54-CE14A1976438}"/>
          </ac:spMkLst>
        </pc:spChg>
        <pc:spChg chg="mod">
          <ac:chgData name="변 인호" userId="af8d0b8f-74b3-420e-a591-c31018bb9111" providerId="ADAL" clId="{131D6AB5-F183-43B4-8AAC-9C4B3CA8C0E7}" dt="2020-09-07T09:00:02.360" v="636" actId="1076"/>
          <ac:spMkLst>
            <pc:docMk/>
            <pc:sldMk cId="624811894" sldId="263"/>
            <ac:spMk id="130" creationId="{44DA6BAE-E4E4-4B99-AFCB-E127B45BD9D4}"/>
          </ac:spMkLst>
        </pc:spChg>
        <pc:spChg chg="mod">
          <ac:chgData name="변 인호" userId="af8d0b8f-74b3-420e-a591-c31018bb9111" providerId="ADAL" clId="{131D6AB5-F183-43B4-8AAC-9C4B3CA8C0E7}" dt="2020-09-07T09:21:24.088" v="914" actId="1582"/>
          <ac:spMkLst>
            <pc:docMk/>
            <pc:sldMk cId="624811894" sldId="263"/>
            <ac:spMk id="131" creationId="{FA1DD4FA-3C7F-4427-8A94-7C69D34430D6}"/>
          </ac:spMkLst>
        </pc:spChg>
        <pc:spChg chg="mod">
          <ac:chgData name="변 인호" userId="af8d0b8f-74b3-420e-a591-c31018bb9111" providerId="ADAL" clId="{131D6AB5-F183-43B4-8AAC-9C4B3CA8C0E7}" dt="2020-09-07T08:38:27.129" v="23" actId="1076"/>
          <ac:spMkLst>
            <pc:docMk/>
            <pc:sldMk cId="624811894" sldId="263"/>
            <ac:spMk id="132" creationId="{84613C45-7466-4E55-96ED-AF1761628255}"/>
          </ac:spMkLst>
        </pc:spChg>
        <pc:spChg chg="mod">
          <ac:chgData name="변 인호" userId="af8d0b8f-74b3-420e-a591-c31018bb9111" providerId="ADAL" clId="{131D6AB5-F183-43B4-8AAC-9C4B3CA8C0E7}" dt="2020-09-07T09:21:24.088" v="914" actId="1582"/>
          <ac:spMkLst>
            <pc:docMk/>
            <pc:sldMk cId="624811894" sldId="263"/>
            <ac:spMk id="133" creationId="{27B49B59-F9DB-44E0-9834-3E231FAB6F79}"/>
          </ac:spMkLst>
        </pc:spChg>
      </pc:sldChg>
      <pc:sldChg chg="addSp delSp modSp add">
        <pc:chgData name="변 인호" userId="af8d0b8f-74b3-420e-a591-c31018bb9111" providerId="ADAL" clId="{131D6AB5-F183-43B4-8AAC-9C4B3CA8C0E7}" dt="2020-09-07T09:22:42.667" v="918" actId="20577"/>
        <pc:sldMkLst>
          <pc:docMk/>
          <pc:sldMk cId="117105616" sldId="264"/>
        </pc:sldMkLst>
        <pc:spChg chg="mod">
          <ac:chgData name="변 인호" userId="af8d0b8f-74b3-420e-a591-c31018bb9111" providerId="ADAL" clId="{131D6AB5-F183-43B4-8AAC-9C4B3CA8C0E7}" dt="2020-09-07T08:40:36.021" v="44"/>
          <ac:spMkLst>
            <pc:docMk/>
            <pc:sldMk cId="117105616" sldId="264"/>
            <ac:spMk id="6" creationId="{6257BB4D-EF4B-45E4-B530-728FE5DFB14F}"/>
          </ac:spMkLst>
        </pc:spChg>
        <pc:spChg chg="mod topLvl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7" creationId="{CB67AFC3-DA67-4355-8638-FB2C17FDF34E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12" creationId="{29587DCB-93FB-4F7B-A9FC-33A99BE8E957}"/>
          </ac:spMkLst>
        </pc:spChg>
        <pc:spChg chg="add mod">
          <ac:chgData name="변 인호" userId="af8d0b8f-74b3-420e-a591-c31018bb9111" providerId="ADAL" clId="{131D6AB5-F183-43B4-8AAC-9C4B3CA8C0E7}" dt="2020-09-07T09:22:01.877" v="917" actId="164"/>
          <ac:spMkLst>
            <pc:docMk/>
            <pc:sldMk cId="117105616" sldId="264"/>
            <ac:spMk id="13" creationId="{E0BCD2DB-7B0E-496B-84C9-7E5DB52206DF}"/>
          </ac:spMkLst>
        </pc:spChg>
        <pc:spChg chg="add mod">
          <ac:chgData name="변 인호" userId="af8d0b8f-74b3-420e-a591-c31018bb9111" providerId="ADAL" clId="{131D6AB5-F183-43B4-8AAC-9C4B3CA8C0E7}" dt="2020-09-07T09:22:01.877" v="917" actId="164"/>
          <ac:spMkLst>
            <pc:docMk/>
            <pc:sldMk cId="117105616" sldId="264"/>
            <ac:spMk id="14" creationId="{795C8415-C479-45FD-8B9B-9E71028EA9BC}"/>
          </ac:spMkLst>
        </pc:spChg>
        <pc:spChg chg="add mod">
          <ac:chgData name="변 인호" userId="af8d0b8f-74b3-420e-a591-c31018bb9111" providerId="ADAL" clId="{131D6AB5-F183-43B4-8AAC-9C4B3CA8C0E7}" dt="2020-09-07T09:21:56.408" v="916" actId="164"/>
          <ac:spMkLst>
            <pc:docMk/>
            <pc:sldMk cId="117105616" sldId="264"/>
            <ac:spMk id="15" creationId="{AD1CCF32-4C79-4F07-8F41-C4223C275308}"/>
          </ac:spMkLst>
        </pc:spChg>
        <pc:spChg chg="add mod">
          <ac:chgData name="변 인호" userId="af8d0b8f-74b3-420e-a591-c31018bb9111" providerId="ADAL" clId="{131D6AB5-F183-43B4-8AAC-9C4B3CA8C0E7}" dt="2020-09-07T09:21:56.408" v="916" actId="164"/>
          <ac:spMkLst>
            <pc:docMk/>
            <pc:sldMk cId="117105616" sldId="264"/>
            <ac:spMk id="16" creationId="{74ACEF1B-80FC-4017-B509-888731B495AA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28" creationId="{D9CEE899-31D2-40D5-BBEC-A1363951AF0F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29" creationId="{80513CA8-DD8A-4D7C-9DC2-E15D120EC24E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30" creationId="{662E3D87-15AC-4434-A203-2AC035E54FC2}"/>
          </ac:spMkLst>
        </pc:spChg>
        <pc:spChg chg="add del mod">
          <ac:chgData name="변 인호" userId="af8d0b8f-74b3-420e-a591-c31018bb9111" providerId="ADAL" clId="{131D6AB5-F183-43B4-8AAC-9C4B3CA8C0E7}" dt="2020-09-07T08:50:53.107" v="490" actId="478"/>
          <ac:spMkLst>
            <pc:docMk/>
            <pc:sldMk cId="117105616" sldId="264"/>
            <ac:spMk id="42" creationId="{A500C1D0-39CC-4026-BFC4-526877044F58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3" creationId="{55D6A3FF-5F9B-4EB7-A27F-B8C95DADF7CB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4" creationId="{6B9CCD92-DA86-405A-A231-A1A85B32EC3C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46" creationId="{0637D665-5D72-458C-BD54-314EF083145E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48" creationId="{472460C9-1980-45CD-93BE-2FC7B9F610E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49" creationId="{AF20CC3D-3306-4C6E-83A8-EFED4B9B7EE7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1" creationId="{FA7EAB4E-B564-4FFF-BCD7-8679C0ED3E6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52" creationId="{44AD9CDF-F9C9-4889-B4DC-4651FF3CB9C6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53" creationId="{F293FF35-38FD-47BB-890E-482DA5C0A586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4" creationId="{14424C0D-AC9E-4277-8C12-837888F17AEE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6" creationId="{680DFAC0-D4FC-4688-BEEA-4E170C620C7E}"/>
          </ac:spMkLst>
        </pc:spChg>
        <pc:spChg chg="add mod">
          <ac:chgData name="변 인호" userId="af8d0b8f-74b3-420e-a591-c31018bb9111" providerId="ADAL" clId="{131D6AB5-F183-43B4-8AAC-9C4B3CA8C0E7}" dt="2020-09-07T09:04:39.279" v="722" actId="207"/>
          <ac:spMkLst>
            <pc:docMk/>
            <pc:sldMk cId="117105616" sldId="264"/>
            <ac:spMk id="57" creationId="{0BD62378-BE25-4115-9D2D-143987D26FEF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8" creationId="{91D02C8A-6327-49EA-A98B-3CAAC39C1E7B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59" creationId="{54BD3E60-5111-491D-A42F-652CE8363568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60" creationId="{53FE9932-3699-458C-8B1B-7182427EC64D}"/>
          </ac:spMkLst>
        </pc:spChg>
        <pc:spChg chg="add mod">
          <ac:chgData name="변 인호" userId="af8d0b8f-74b3-420e-a591-c31018bb9111" providerId="ADAL" clId="{131D6AB5-F183-43B4-8AAC-9C4B3CA8C0E7}" dt="2020-09-07T09:22:42.667" v="918" actId="20577"/>
          <ac:spMkLst>
            <pc:docMk/>
            <pc:sldMk cId="117105616" sldId="264"/>
            <ac:spMk id="61" creationId="{5EA4D5AE-21E8-4E60-A25B-0058B49DF924}"/>
          </ac:spMkLst>
        </pc:spChg>
        <pc:spChg chg="add mod">
          <ac:chgData name="변 인호" userId="af8d0b8f-74b3-420e-a591-c31018bb9111" providerId="ADAL" clId="{131D6AB5-F183-43B4-8AAC-9C4B3CA8C0E7}" dt="2020-09-07T09:20:41.238" v="913" actId="20577"/>
          <ac:spMkLst>
            <pc:docMk/>
            <pc:sldMk cId="117105616" sldId="264"/>
            <ac:spMk id="62" creationId="{877C3ADF-9404-4D8E-B0A6-A5E55C80F476}"/>
          </ac:spMkLst>
        </pc:spChg>
        <pc:spChg chg="add mod">
          <ac:chgData name="변 인호" userId="af8d0b8f-74b3-420e-a591-c31018bb9111" providerId="ADAL" clId="{131D6AB5-F183-43B4-8AAC-9C4B3CA8C0E7}" dt="2020-09-07T09:20:35.534" v="907" actId="20577"/>
          <ac:spMkLst>
            <pc:docMk/>
            <pc:sldMk cId="117105616" sldId="264"/>
            <ac:spMk id="64" creationId="{12847CFC-6728-43EC-9D1E-D82624258BC2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5" creationId="{3A5DCE53-9E7A-4CF0-A87D-35A9F2E339D5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66" creationId="{A56279B1-B69B-431A-B8B4-8A324F33CA91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7" creationId="{4780E40C-0F67-45BF-B35B-45BEC9BC3B71}"/>
          </ac:spMkLst>
        </pc:spChg>
        <pc:spChg chg="add mod">
          <ac:chgData name="변 인호" userId="af8d0b8f-74b3-420e-a591-c31018bb9111" providerId="ADAL" clId="{131D6AB5-F183-43B4-8AAC-9C4B3CA8C0E7}" dt="2020-09-07T09:21:50.006" v="915" actId="1582"/>
          <ac:spMkLst>
            <pc:docMk/>
            <pc:sldMk cId="117105616" sldId="264"/>
            <ac:spMk id="69" creationId="{912D561F-CC56-4D08-B09B-3D81BFD3D1C7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71" creationId="{C92F9D5C-6B31-424D-8C79-EB6A4FF68F42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75" creationId="{5A8E0261-1197-45DF-A08D-2D92C53DED2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76" creationId="{1299DC7E-DEEA-4E29-9B36-7957DA79ACF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77" creationId="{20B84238-289D-448E-BC24-966D51697420}"/>
          </ac:spMkLst>
        </pc:spChg>
        <pc:spChg chg="add mod">
          <ac:chgData name="변 인호" userId="af8d0b8f-74b3-420e-a591-c31018bb9111" providerId="ADAL" clId="{131D6AB5-F183-43B4-8AAC-9C4B3CA8C0E7}" dt="2020-09-07T09:04:02.649" v="718" actId="1038"/>
          <ac:spMkLst>
            <pc:docMk/>
            <pc:sldMk cId="117105616" sldId="264"/>
            <ac:spMk id="79" creationId="{DCCCBE49-C3F8-4FE8-B882-8B31089D02C0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83" creationId="{8E7945CE-1F05-4372-9017-177CBBF2324A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90" creationId="{79A3D864-7063-4591-86EA-4BE3159589ED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98" creationId="{5352C228-61CA-474F-92FD-9A678215402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15" creationId="{8E2D0F1D-873F-41FA-931D-36FAA536EED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16" creationId="{35FFD8D3-B04C-4F20-937A-7CA441B849A9}"/>
          </ac:spMkLst>
        </pc:spChg>
        <pc:spChg chg="del">
          <ac:chgData name="변 인호" userId="af8d0b8f-74b3-420e-a591-c31018bb9111" providerId="ADAL" clId="{131D6AB5-F183-43B4-8AAC-9C4B3CA8C0E7}" dt="2020-09-07T08:41:16.753" v="73" actId="478"/>
          <ac:spMkLst>
            <pc:docMk/>
            <pc:sldMk cId="117105616" sldId="264"/>
            <ac:spMk id="121" creationId="{5DF2AD99-6756-4367-BA54-CE14A1976438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0" creationId="{44DA6BAE-E4E4-4B99-AFCB-E127B45BD9D4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1" creationId="{FA1DD4FA-3C7F-4427-8A94-7C69D34430D6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2" creationId="{84613C45-7466-4E55-96ED-AF1761628255}"/>
          </ac:spMkLst>
        </pc:spChg>
        <pc:spChg chg="del">
          <ac:chgData name="변 인호" userId="af8d0b8f-74b3-420e-a591-c31018bb9111" providerId="ADAL" clId="{131D6AB5-F183-43B4-8AAC-9C4B3CA8C0E7}" dt="2020-09-07T08:41:09.849" v="72" actId="478"/>
          <ac:spMkLst>
            <pc:docMk/>
            <pc:sldMk cId="117105616" sldId="264"/>
            <ac:spMk id="133" creationId="{27B49B59-F9DB-44E0-9834-3E231FAB6F79}"/>
          </ac:spMkLst>
        </pc:spChg>
        <pc:grpChg chg="add mod">
          <ac:chgData name="변 인호" userId="af8d0b8f-74b3-420e-a591-c31018bb9111" providerId="ADAL" clId="{131D6AB5-F183-43B4-8AAC-9C4B3CA8C0E7}" dt="2020-09-07T09:21:56.408" v="916" actId="164"/>
          <ac:grpSpMkLst>
            <pc:docMk/>
            <pc:sldMk cId="117105616" sldId="264"/>
            <ac:grpSpMk id="2" creationId="{8B339688-0A14-49B9-BB43-87DF05D96A55}"/>
          </ac:grpSpMkLst>
        </pc:grpChg>
        <pc:grpChg chg="add mod">
          <ac:chgData name="변 인호" userId="af8d0b8f-74b3-420e-a591-c31018bb9111" providerId="ADAL" clId="{131D6AB5-F183-43B4-8AAC-9C4B3CA8C0E7}" dt="2020-09-07T09:22:01.877" v="917" actId="164"/>
          <ac:grpSpMkLst>
            <pc:docMk/>
            <pc:sldMk cId="117105616" sldId="264"/>
            <ac:grpSpMk id="3" creationId="{3E9C9E69-EA82-42E1-A93F-2D00906B7058}"/>
          </ac:grpSpMkLst>
        </pc:grpChg>
        <pc:grpChg chg="del">
          <ac:chgData name="변 인호" userId="af8d0b8f-74b3-420e-a591-c31018bb9111" providerId="ADAL" clId="{131D6AB5-F183-43B4-8AAC-9C4B3CA8C0E7}" dt="2020-09-07T08:40:39.394" v="45" actId="478"/>
          <ac:grpSpMkLst>
            <pc:docMk/>
            <pc:sldMk cId="117105616" sldId="264"/>
            <ac:grpSpMk id="9" creationId="{0A1F8A7D-6639-4182-B881-A0D98E809A1C}"/>
          </ac:grpSpMkLst>
        </pc:grpChg>
        <pc:picChg chg="del topLvl">
          <ac:chgData name="변 인호" userId="af8d0b8f-74b3-420e-a591-c31018bb9111" providerId="ADAL" clId="{131D6AB5-F183-43B4-8AAC-9C4B3CA8C0E7}" dt="2020-09-07T08:40:39.394" v="45" actId="478"/>
          <ac:picMkLst>
            <pc:docMk/>
            <pc:sldMk cId="117105616" sldId="264"/>
            <ac:picMk id="5" creationId="{51DC7892-EA58-44A0-837C-268887EF98B1}"/>
          </ac:picMkLst>
        </pc:picChg>
        <pc:cxnChg chg="add del mod">
          <ac:chgData name="변 인호" userId="af8d0b8f-74b3-420e-a591-c31018bb9111" providerId="ADAL" clId="{131D6AB5-F183-43B4-8AAC-9C4B3CA8C0E7}" dt="2020-09-07T08:56:02.927" v="615" actId="478"/>
          <ac:cxnSpMkLst>
            <pc:docMk/>
            <pc:sldMk cId="117105616" sldId="264"/>
            <ac:cxnSpMk id="3" creationId="{36B0D010-21B6-41F9-9303-C6CB87A80BD0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1" creationId="{7A18D452-283A-4B26-8D48-C7D91DE97FD8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18" creationId="{D2D6A517-E975-4246-9B2F-F26EE6E3E7FB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0" creationId="{D0C7C218-EA8B-49D0-9140-1F10115CE998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5" creationId="{E0C32560-C56B-4233-96CD-D6633649AC90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47" creationId="{A9A4B3F2-E371-4C80-B5C2-5CE760925FF4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50" creationId="{46847627-1341-4D7A-B67D-5918E631E324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55" creationId="{4EBF955C-EA0F-4FF6-9D85-F89AAB93DD3E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63" creationId="{DE852D3C-35F0-43B8-B0B8-AD54756C03CC}"/>
          </ac:cxnSpMkLst>
        </pc:cxnChg>
        <pc:cxnChg chg="add del mod">
          <ac:chgData name="변 인호" userId="af8d0b8f-74b3-420e-a591-c31018bb9111" providerId="ADAL" clId="{131D6AB5-F183-43B4-8AAC-9C4B3CA8C0E7}" dt="2020-09-07T08:55:58.973" v="614" actId="478"/>
          <ac:cxnSpMkLst>
            <pc:docMk/>
            <pc:sldMk cId="117105616" sldId="264"/>
            <ac:cxnSpMk id="68" creationId="{436B2870-1F6C-4573-BF69-D0A93A07A3BE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72" creationId="{880BC2E6-AF8E-4B16-82D1-BA5F29DC358E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73" creationId="{082CF6CC-E20E-404C-876F-608265DDB421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78" creationId="{6497B651-E6CC-441B-A704-4F64548A8C7A}"/>
          </ac:cxnSpMkLst>
        </pc:cxnChg>
        <pc:cxnChg chg="add mod">
          <ac:chgData name="변 인호" userId="af8d0b8f-74b3-420e-a591-c31018bb9111" providerId="ADAL" clId="{131D6AB5-F183-43B4-8AAC-9C4B3CA8C0E7}" dt="2020-09-07T09:21:50.006" v="915" actId="1582"/>
          <ac:cxnSpMkLst>
            <pc:docMk/>
            <pc:sldMk cId="117105616" sldId="264"/>
            <ac:cxnSpMk id="80" creationId="{D1F5C716-2D54-4318-A187-BE339C475C32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84" creationId="{4D6D76E9-D908-4031-A8E6-2054A1D59213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103" creationId="{5C622D35-6B71-4559-87E3-E370D1BD89A8}"/>
          </ac:cxnSpMkLst>
        </pc:cxnChg>
        <pc:cxnChg chg="del mod">
          <ac:chgData name="변 인호" userId="af8d0b8f-74b3-420e-a591-c31018bb9111" providerId="ADAL" clId="{131D6AB5-F183-43B4-8AAC-9C4B3CA8C0E7}" dt="2020-09-07T08:41:09.849" v="72" actId="478"/>
          <ac:cxnSpMkLst>
            <pc:docMk/>
            <pc:sldMk cId="117105616" sldId="264"/>
            <ac:cxnSpMk id="106" creationId="{E0CFB81C-8080-4ACD-8A24-2431C553ADC8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17" creationId="{E1E304F8-CA6C-4047-B82B-220C38D052A2}"/>
          </ac:cxnSpMkLst>
        </pc:cxnChg>
        <pc:cxnChg chg="del mod">
          <ac:chgData name="변 인호" userId="af8d0b8f-74b3-420e-a591-c31018bb9111" providerId="ADAL" clId="{131D6AB5-F183-43B4-8AAC-9C4B3CA8C0E7}" dt="2020-09-07T08:41:16.753" v="73" actId="478"/>
          <ac:cxnSpMkLst>
            <pc:docMk/>
            <pc:sldMk cId="117105616" sldId="264"/>
            <ac:cxnSpMk id="122" creationId="{CC5245E4-D1C6-4058-AC1A-C0B7F50185E2}"/>
          </ac:cxnSpMkLst>
        </pc:cxnChg>
        <pc:cxnChg chg="del mod">
          <ac:chgData name="변 인호" userId="af8d0b8f-74b3-420e-a591-c31018bb9111" providerId="ADAL" clId="{131D6AB5-F183-43B4-8AAC-9C4B3CA8C0E7}" dt="2020-09-07T08:41:19.569" v="74" actId="478"/>
          <ac:cxnSpMkLst>
            <pc:docMk/>
            <pc:sldMk cId="117105616" sldId="264"/>
            <ac:cxnSpMk id="125" creationId="{CBD80CB0-9D63-4223-8E1F-4CDC43A5D8F3}"/>
          </ac:cxnSpMkLst>
        </pc:cxnChg>
      </pc:sldChg>
    </pc:docChg>
  </pc:docChgLst>
  <pc:docChgLst>
    <pc:chgData name="변 인호" userId="af8d0b8f-74b3-420e-a591-c31018bb9111" providerId="ADAL" clId="{B6B9DBC5-0B2F-4310-90EA-1D011017AED8}"/>
    <pc:docChg chg="undo custSel modSld">
      <pc:chgData name="변 인호" userId="af8d0b8f-74b3-420e-a591-c31018bb9111" providerId="ADAL" clId="{B6B9DBC5-0B2F-4310-90EA-1D011017AED8}" dt="2020-09-09T23:08:47.443" v="1187" actId="1076"/>
      <pc:docMkLst>
        <pc:docMk/>
      </pc:docMkLst>
      <pc:sldChg chg="addSp delSp modSp">
        <pc:chgData name="변 인호" userId="af8d0b8f-74b3-420e-a591-c31018bb9111" providerId="ADAL" clId="{B6B9DBC5-0B2F-4310-90EA-1D011017AED8}" dt="2020-09-09T23:08:47.443" v="1187" actId="1076"/>
        <pc:sldMkLst>
          <pc:docMk/>
          <pc:sldMk cId="3655535361" sldId="265"/>
        </pc:sldMkLst>
        <pc:spChg chg="add mod ord">
          <ac:chgData name="변 인호" userId="af8d0b8f-74b3-420e-a591-c31018bb9111" providerId="ADAL" clId="{B6B9DBC5-0B2F-4310-90EA-1D011017AED8}" dt="2020-09-09T22:17:11.160" v="462" actId="108"/>
          <ac:spMkLst>
            <pc:docMk/>
            <pc:sldMk cId="3655535361" sldId="265"/>
            <ac:spMk id="17" creationId="{6E3F8EDF-64C2-47B8-9CF7-629992213CB0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B6B9DBC5-0B2F-4310-90EA-1D011017AED8}" dt="2020-09-09T14:35:20.613" v="226" actId="208"/>
          <ac:spMkLst>
            <pc:docMk/>
            <pc:sldMk cId="3655535361" sldId="265"/>
            <ac:spMk id="22" creationId="{86033B1D-BEDD-47BE-8C5A-0603D80D1B51}"/>
          </ac:spMkLst>
        </pc:spChg>
        <pc:spChg chg="del">
          <ac:chgData name="변 인호" userId="af8d0b8f-74b3-420e-a591-c31018bb9111" providerId="ADAL" clId="{B6B9DBC5-0B2F-4310-90EA-1D011017AED8}" dt="2020-09-09T22:13:32.218" v="410" actId="478"/>
          <ac:spMkLst>
            <pc:docMk/>
            <pc:sldMk cId="3655535361" sldId="265"/>
            <ac:spMk id="35" creationId="{9A1EB22F-CD30-4424-8BA8-414FAAE69165}"/>
          </ac:spMkLst>
        </pc:spChg>
        <pc:spChg chg="add mod">
          <ac:chgData name="변 인호" userId="af8d0b8f-74b3-420e-a591-c31018bb9111" providerId="ADAL" clId="{B6B9DBC5-0B2F-4310-90EA-1D011017AED8}" dt="2020-09-09T22:30:54.390" v="711" actId="1076"/>
          <ac:spMkLst>
            <pc:docMk/>
            <pc:sldMk cId="3655535361" sldId="265"/>
            <ac:spMk id="41" creationId="{75AE6330-A1FB-43C9-9404-E536CAF300C8}"/>
          </ac:spMkLst>
        </pc:spChg>
        <pc:spChg chg="add mod">
          <ac:chgData name="변 인호" userId="af8d0b8f-74b3-420e-a591-c31018bb9111" providerId="ADAL" clId="{B6B9DBC5-0B2F-4310-90EA-1D011017AED8}" dt="2020-09-09T23:08:11.784" v="1182" actId="14100"/>
          <ac:spMkLst>
            <pc:docMk/>
            <pc:sldMk cId="3655535361" sldId="265"/>
            <ac:spMk id="42" creationId="{3778653E-0897-41B2-B4CC-1733A57A5489}"/>
          </ac:spMkLst>
        </pc:spChg>
        <pc:spChg chg="add mod">
          <ac:chgData name="변 인호" userId="af8d0b8f-74b3-420e-a591-c31018bb9111" providerId="ADAL" clId="{B6B9DBC5-0B2F-4310-90EA-1D011017AED8}" dt="2020-09-09T23:08:27.789" v="1184" actId="14100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B6B9DBC5-0B2F-4310-90EA-1D011017AED8}" dt="2020-09-09T22:35:55.130" v="786" actId="14100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B6B9DBC5-0B2F-4310-90EA-1D011017AED8}" dt="2020-09-09T22:19:20.310" v="474" actId="20577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B6B9DBC5-0B2F-4310-90EA-1D011017AED8}" dt="2020-09-09T23:08:47.443" v="1187" actId="1076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B6B9DBC5-0B2F-4310-90EA-1D011017AED8}" dt="2020-09-09T14:25:18.134" v="25" actId="1076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B6B9DBC5-0B2F-4310-90EA-1D011017AED8}" dt="2020-09-09T14:24:13.844" v="17" actId="1076"/>
          <ac:spMkLst>
            <pc:docMk/>
            <pc:sldMk cId="3655535361" sldId="265"/>
            <ac:spMk id="65" creationId="{EAA9AB78-9350-41A7-9F20-99DB910EF9A9}"/>
          </ac:spMkLst>
        </pc:spChg>
        <pc:spChg chg="mod">
          <ac:chgData name="변 인호" userId="af8d0b8f-74b3-420e-a591-c31018bb9111" providerId="ADAL" clId="{B6B9DBC5-0B2F-4310-90EA-1D011017AED8}" dt="2020-09-09T22:31:01.142" v="712" actId="1076"/>
          <ac:spMkLst>
            <pc:docMk/>
            <pc:sldMk cId="3655535361" sldId="265"/>
            <ac:spMk id="76" creationId="{B6BB2525-B976-4503-81E7-798947A6C566}"/>
          </ac:spMkLst>
        </pc:spChg>
        <pc:grpChg chg="add mod">
          <ac:chgData name="변 인호" userId="af8d0b8f-74b3-420e-a591-c31018bb9111" providerId="ADAL" clId="{B6B9DBC5-0B2F-4310-90EA-1D011017AED8}" dt="2020-09-09T14:25:09.304" v="24" actId="1076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B6B9DBC5-0B2F-4310-90EA-1D011017AED8}" dt="2020-09-09T22:14:57.942" v="413" actId="1076"/>
          <ac:grpSpMkLst>
            <pc:docMk/>
            <pc:sldMk cId="3655535361" sldId="265"/>
            <ac:grpSpMk id="34" creationId="{05054A93-089A-4508-8142-8AB09231C58E}"/>
          </ac:grpSpMkLst>
        </pc:grpChg>
        <pc:picChg chg="add mod">
          <ac:chgData name="변 인호" userId="af8d0b8f-74b3-420e-a591-c31018bb9111" providerId="ADAL" clId="{B6B9DBC5-0B2F-4310-90EA-1D011017AED8}" dt="2020-09-09T14:25:02.764" v="21" actId="164"/>
          <ac:picMkLst>
            <pc:docMk/>
            <pc:sldMk cId="3655535361" sldId="265"/>
            <ac:picMk id="3" creationId="{D76F1C2F-ACA1-4F05-A04E-B954673C7F8B}"/>
          </ac:picMkLst>
        </pc:picChg>
        <pc:picChg chg="mod">
          <ac:chgData name="변 인호" userId="af8d0b8f-74b3-420e-a591-c31018bb9111" providerId="ADAL" clId="{B6B9DBC5-0B2F-4310-90EA-1D011017AED8}" dt="2020-09-09T14:25:02.764" v="21" actId="164"/>
          <ac:picMkLst>
            <pc:docMk/>
            <pc:sldMk cId="3655535361" sldId="265"/>
            <ac:picMk id="57" creationId="{DEB553BD-4679-4A6B-9EE6-98F4E031FA81}"/>
          </ac:picMkLst>
        </pc:picChg>
        <pc:picChg chg="mod">
          <ac:chgData name="변 인호" userId="af8d0b8f-74b3-420e-a591-c31018bb9111" providerId="ADAL" clId="{B6B9DBC5-0B2F-4310-90EA-1D011017AED8}" dt="2020-09-09T14:23:54.146" v="12" actId="1076"/>
          <ac:picMkLst>
            <pc:docMk/>
            <pc:sldMk cId="3655535361" sldId="265"/>
            <ac:picMk id="67" creationId="{9A99D217-FE75-49D3-B191-D55E377619F2}"/>
          </ac:picMkLst>
        </pc:picChg>
        <pc:cxnChg chg="add mod">
          <ac:chgData name="변 인호" userId="af8d0b8f-74b3-420e-a591-c31018bb9111" providerId="ADAL" clId="{B6B9DBC5-0B2F-4310-90EA-1D011017AED8}" dt="2020-09-09T14:24:06.021" v="16" actId="14100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B6B9DBC5-0B2F-4310-90EA-1D011017AED8}" dt="2020-09-09T22:14:57.942" v="413" actId="1076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B6B9DBC5-0B2F-4310-90EA-1D011017AED8}" dt="2020-09-09T14:25:09.304" v="24" actId="1076"/>
          <ac:cxnSpMkLst>
            <pc:docMk/>
            <pc:sldMk cId="3655535361" sldId="265"/>
            <ac:cxnSpMk id="59" creationId="{9BDC1659-B39A-4374-8E03-E49BEF569B07}"/>
          </ac:cxnSpMkLst>
        </pc:cxnChg>
        <pc:cxnChg chg="mod">
          <ac:chgData name="변 인호" userId="af8d0b8f-74b3-420e-a591-c31018bb9111" providerId="ADAL" clId="{B6B9DBC5-0B2F-4310-90EA-1D011017AED8}" dt="2020-09-09T14:23:57.503" v="13" actId="14100"/>
          <ac:cxnSpMkLst>
            <pc:docMk/>
            <pc:sldMk cId="3655535361" sldId="265"/>
            <ac:cxnSpMk id="66" creationId="{F3FD9D93-1941-42FF-BA3F-9A7D160751D4}"/>
          </ac:cxnSpMkLst>
        </pc:cxnChg>
      </pc:sldChg>
      <pc:sldChg chg="addSp modSp">
        <pc:chgData name="변 인호" userId="af8d0b8f-74b3-420e-a591-c31018bb9111" providerId="ADAL" clId="{B6B9DBC5-0B2F-4310-90EA-1D011017AED8}" dt="2020-09-09T23:00:35.207" v="891"/>
        <pc:sldMkLst>
          <pc:docMk/>
          <pc:sldMk cId="2561185690" sldId="266"/>
        </pc:sldMkLst>
        <pc:spChg chg="mod">
          <ac:chgData name="변 인호" userId="af8d0b8f-74b3-420e-a591-c31018bb9111" providerId="ADAL" clId="{B6B9DBC5-0B2F-4310-90EA-1D011017AED8}" dt="2020-09-09T23:00:35.207" v="891"/>
          <ac:spMkLst>
            <pc:docMk/>
            <pc:sldMk cId="2561185690" sldId="266"/>
            <ac:spMk id="6" creationId="{6257BB4D-EF4B-45E4-B530-728FE5DFB14F}"/>
          </ac:spMkLst>
        </pc:spChg>
        <pc:spChg chg="add mod">
          <ac:chgData name="변 인호" userId="af8d0b8f-74b3-420e-a591-c31018bb9111" providerId="ADAL" clId="{B6B9DBC5-0B2F-4310-90EA-1D011017AED8}" dt="2020-09-09T14:38:29.265" v="244" actId="1076"/>
          <ac:spMkLst>
            <pc:docMk/>
            <pc:sldMk cId="2561185690" sldId="266"/>
            <ac:spMk id="9" creationId="{3256773D-3516-408C-8E49-01AA3D742049}"/>
          </ac:spMkLst>
        </pc:spChg>
        <pc:spChg chg="mod">
          <ac:chgData name="변 인호" userId="af8d0b8f-74b3-420e-a591-c31018bb9111" providerId="ADAL" clId="{B6B9DBC5-0B2F-4310-90EA-1D011017AED8}" dt="2020-09-09T22:37:20.771" v="806" actId="20577"/>
          <ac:spMkLst>
            <pc:docMk/>
            <pc:sldMk cId="2561185690" sldId="266"/>
            <ac:spMk id="82" creationId="{6F722D82-0AC5-4185-9099-BAEA6863D736}"/>
          </ac:spMkLst>
        </pc:spChg>
        <pc:spChg chg="mod">
          <ac:chgData name="변 인호" userId="af8d0b8f-74b3-420e-a591-c31018bb9111" providerId="ADAL" clId="{B6B9DBC5-0B2F-4310-90EA-1D011017AED8}" dt="2020-09-09T22:37:38.792" v="810"/>
          <ac:spMkLst>
            <pc:docMk/>
            <pc:sldMk cId="2561185690" sldId="266"/>
            <ac:spMk id="84" creationId="{BBFB60DC-0D9C-4FAA-A9C5-6ABCD214EC93}"/>
          </ac:spMkLst>
        </pc:spChg>
        <pc:spChg chg="mod">
          <ac:chgData name="변 인호" userId="af8d0b8f-74b3-420e-a591-c31018bb9111" providerId="ADAL" clId="{B6B9DBC5-0B2F-4310-90EA-1D011017AED8}" dt="2020-09-09T22:37:50.202" v="813" actId="20577"/>
          <ac:spMkLst>
            <pc:docMk/>
            <pc:sldMk cId="2561185690" sldId="266"/>
            <ac:spMk id="86" creationId="{DEF309E1-C06A-47EC-91B5-20CC83E366E3}"/>
          </ac:spMkLst>
        </pc:spChg>
        <pc:graphicFrameChg chg="add mod modGraphic">
          <ac:chgData name="변 인호" userId="af8d0b8f-74b3-420e-a591-c31018bb9111" providerId="ADAL" clId="{B6B9DBC5-0B2F-4310-90EA-1D011017AED8}" dt="2020-09-09T22:59:30.114" v="877"/>
          <ac:graphicFrameMkLst>
            <pc:docMk/>
            <pc:sldMk cId="2561185690" sldId="266"/>
            <ac:graphicFrameMk id="2" creationId="{BBB47E3F-FD70-4A6A-BB44-F08815A07EA5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17" creationId="{3E87B98F-7D43-4B0C-A8DC-0B56DBB611B0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40" creationId="{8DB29734-4ED3-42D2-BCCC-0A270662DED4}"/>
          </ac:graphicFrameMkLst>
        </pc:graphicFrameChg>
        <pc:graphicFrameChg chg="mod">
          <ac:chgData name="변 인호" userId="af8d0b8f-74b3-420e-a591-c31018bb9111" providerId="ADAL" clId="{B6B9DBC5-0B2F-4310-90EA-1D011017AED8}" dt="2020-09-09T14:38:03.792" v="232" actId="1076"/>
          <ac:graphicFrameMkLst>
            <pc:docMk/>
            <pc:sldMk cId="2561185690" sldId="266"/>
            <ac:graphicFrameMk id="41" creationId="{765DE028-81C7-4E52-8B40-5EB2FF4B61CA}"/>
          </ac:graphicFrameMkLst>
        </pc:graphicFrameChg>
      </pc:sldChg>
    </pc:docChg>
  </pc:docChgLst>
  <pc:docChgLst>
    <pc:chgData name="변 인호" userId="af8d0b8f-74b3-420e-a591-c31018bb9111" providerId="ADAL" clId="{D9B1A32A-F167-48E5-A822-0CDC56DDBEDD}"/>
    <pc:docChg chg="custSel delSld modSld sldOrd">
      <pc:chgData name="변 인호" userId="af8d0b8f-74b3-420e-a591-c31018bb9111" providerId="ADAL" clId="{D9B1A32A-F167-48E5-A822-0CDC56DDBEDD}" dt="2020-11-04T02:07:16.055" v="115"/>
      <pc:docMkLst>
        <pc:docMk/>
      </pc:docMkLst>
      <pc:sldChg chg="del">
        <pc:chgData name="변 인호" userId="af8d0b8f-74b3-420e-a591-c31018bb9111" providerId="ADAL" clId="{D9B1A32A-F167-48E5-A822-0CDC56DDBEDD}" dt="2020-11-04T02:03:14.742" v="0" actId="2696"/>
        <pc:sldMkLst>
          <pc:docMk/>
          <pc:sldMk cId="1972177959" sldId="258"/>
        </pc:sldMkLst>
      </pc:sldChg>
      <pc:sldChg chg="del">
        <pc:chgData name="변 인호" userId="af8d0b8f-74b3-420e-a591-c31018bb9111" providerId="ADAL" clId="{D9B1A32A-F167-48E5-A822-0CDC56DDBEDD}" dt="2020-11-04T02:03:36.981" v="5" actId="2696"/>
        <pc:sldMkLst>
          <pc:docMk/>
          <pc:sldMk cId="2315057644" sldId="259"/>
        </pc:sldMkLst>
      </pc:sldChg>
      <pc:sldChg chg="del">
        <pc:chgData name="변 인호" userId="af8d0b8f-74b3-420e-a591-c31018bb9111" providerId="ADAL" clId="{D9B1A32A-F167-48E5-A822-0CDC56DDBEDD}" dt="2020-11-04T02:03:37.009" v="12" actId="2696"/>
        <pc:sldMkLst>
          <pc:docMk/>
          <pc:sldMk cId="3642307034" sldId="260"/>
        </pc:sldMkLst>
      </pc:sldChg>
      <pc:sldChg chg="del">
        <pc:chgData name="변 인호" userId="af8d0b8f-74b3-420e-a591-c31018bb9111" providerId="ADAL" clId="{D9B1A32A-F167-48E5-A822-0CDC56DDBEDD}" dt="2020-11-04T02:03:37.014" v="13" actId="2696"/>
        <pc:sldMkLst>
          <pc:docMk/>
          <pc:sldMk cId="1593751342" sldId="261"/>
        </pc:sldMkLst>
      </pc:sldChg>
      <pc:sldChg chg="del">
        <pc:chgData name="변 인호" userId="af8d0b8f-74b3-420e-a591-c31018bb9111" providerId="ADAL" clId="{D9B1A32A-F167-48E5-A822-0CDC56DDBEDD}" dt="2020-11-04T02:03:36.984" v="6" actId="2696"/>
        <pc:sldMkLst>
          <pc:docMk/>
          <pc:sldMk cId="1393190323" sldId="262"/>
        </pc:sldMkLst>
      </pc:sldChg>
      <pc:sldChg chg="del">
        <pc:chgData name="변 인호" userId="af8d0b8f-74b3-420e-a591-c31018bb9111" providerId="ADAL" clId="{D9B1A32A-F167-48E5-A822-0CDC56DDBEDD}" dt="2020-11-04T02:03:36.987" v="7" actId="2696"/>
        <pc:sldMkLst>
          <pc:docMk/>
          <pc:sldMk cId="624811894" sldId="263"/>
        </pc:sldMkLst>
      </pc:sldChg>
      <pc:sldChg chg="del">
        <pc:chgData name="변 인호" userId="af8d0b8f-74b3-420e-a591-c31018bb9111" providerId="ADAL" clId="{D9B1A32A-F167-48E5-A822-0CDC56DDBEDD}" dt="2020-11-04T02:03:36.990" v="8" actId="2696"/>
        <pc:sldMkLst>
          <pc:docMk/>
          <pc:sldMk cId="117105616" sldId="264"/>
        </pc:sldMkLst>
      </pc:sldChg>
      <pc:sldChg chg="del">
        <pc:chgData name="변 인호" userId="af8d0b8f-74b3-420e-a591-c31018bb9111" providerId="ADAL" clId="{D9B1A32A-F167-48E5-A822-0CDC56DDBEDD}" dt="2020-11-04T02:03:37.017" v="14" actId="2696"/>
        <pc:sldMkLst>
          <pc:docMk/>
          <pc:sldMk cId="3655535361" sldId="265"/>
        </pc:sldMkLst>
      </pc:sldChg>
      <pc:sldChg chg="del">
        <pc:chgData name="변 인호" userId="af8d0b8f-74b3-420e-a591-c31018bb9111" providerId="ADAL" clId="{D9B1A32A-F167-48E5-A822-0CDC56DDBEDD}" dt="2020-11-04T02:03:37.022" v="15" actId="2696"/>
        <pc:sldMkLst>
          <pc:docMk/>
          <pc:sldMk cId="2561185690" sldId="266"/>
        </pc:sldMkLst>
      </pc:sldChg>
      <pc:sldChg chg="del">
        <pc:chgData name="변 인호" userId="af8d0b8f-74b3-420e-a591-c31018bb9111" providerId="ADAL" clId="{D9B1A32A-F167-48E5-A822-0CDC56DDBEDD}" dt="2020-11-04T02:03:21.400" v="2" actId="2696"/>
        <pc:sldMkLst>
          <pc:docMk/>
          <pc:sldMk cId="1093204789" sldId="267"/>
        </pc:sldMkLst>
      </pc:sldChg>
      <pc:sldChg chg="delSp modSp ord">
        <pc:chgData name="변 인호" userId="af8d0b8f-74b3-420e-a591-c31018bb9111" providerId="ADAL" clId="{D9B1A32A-F167-48E5-A822-0CDC56DDBEDD}" dt="2020-11-04T02:07:16.055" v="115"/>
        <pc:sldMkLst>
          <pc:docMk/>
          <pc:sldMk cId="2660379065" sldId="268"/>
        </pc:sldMkLst>
        <pc:spChg chg="del">
          <ac:chgData name="변 인호" userId="af8d0b8f-74b3-420e-a591-c31018bb9111" providerId="ADAL" clId="{D9B1A32A-F167-48E5-A822-0CDC56DDBEDD}" dt="2020-11-04T02:05:44.563" v="89" actId="478"/>
          <ac:spMkLst>
            <pc:docMk/>
            <pc:sldMk cId="2660379065" sldId="268"/>
            <ac:spMk id="5" creationId="{EBE74DE4-7BE5-4AD2-86E7-70B745A548E1}"/>
          </ac:spMkLst>
        </pc:spChg>
        <pc:spChg chg="mod">
          <ac:chgData name="변 인호" userId="af8d0b8f-74b3-420e-a591-c31018bb9111" providerId="ADAL" clId="{D9B1A32A-F167-48E5-A822-0CDC56DDBEDD}" dt="2020-11-04T02:04:58.969" v="55"/>
          <ac:spMkLst>
            <pc:docMk/>
            <pc:sldMk cId="2660379065" sldId="268"/>
            <ac:spMk id="6" creationId="{6257BB4D-EF4B-45E4-B530-728FE5DFB14F}"/>
          </ac:spMkLst>
        </pc:spChg>
        <pc:spChg chg="mod">
          <ac:chgData name="변 인호" userId="af8d0b8f-74b3-420e-a591-c31018bb9111" providerId="ADAL" clId="{D9B1A32A-F167-48E5-A822-0CDC56DDBEDD}" dt="2020-11-04T02:06:33.418" v="114"/>
          <ac:spMkLst>
            <pc:docMk/>
            <pc:sldMk cId="2660379065" sldId="268"/>
            <ac:spMk id="7" creationId="{75BFE942-02D4-487B-96EE-03C177511D40}"/>
          </ac:spMkLst>
        </pc:spChg>
        <pc:spChg chg="del">
          <ac:chgData name="변 인호" userId="af8d0b8f-74b3-420e-a591-c31018bb9111" providerId="ADAL" clId="{D9B1A32A-F167-48E5-A822-0CDC56DDBEDD}" dt="2020-11-04T02:05:48.462" v="91" actId="478"/>
          <ac:spMkLst>
            <pc:docMk/>
            <pc:sldMk cId="2660379065" sldId="268"/>
            <ac:spMk id="108" creationId="{406DB5B6-D78F-4BB5-8AB0-E766355E2852}"/>
          </ac:spMkLst>
        </pc:spChg>
        <pc:spChg chg="del">
          <ac:chgData name="변 인호" userId="af8d0b8f-74b3-420e-a591-c31018bb9111" providerId="ADAL" clId="{D9B1A32A-F167-48E5-A822-0CDC56DDBEDD}" dt="2020-11-04T02:05:49.778" v="92" actId="478"/>
          <ac:spMkLst>
            <pc:docMk/>
            <pc:sldMk cId="2660379065" sldId="268"/>
            <ac:spMk id="111" creationId="{AF5704D8-DB96-4DFE-BF89-96659681119D}"/>
          </ac:spMkLst>
        </pc:spChg>
        <pc:grpChg chg="del">
          <ac:chgData name="변 인호" userId="af8d0b8f-74b3-420e-a591-c31018bb9111" providerId="ADAL" clId="{D9B1A32A-F167-48E5-A822-0CDC56DDBEDD}" dt="2020-11-04T02:05:46.353" v="90" actId="478"/>
          <ac:grpSpMkLst>
            <pc:docMk/>
            <pc:sldMk cId="2660379065" sldId="268"/>
            <ac:grpSpMk id="26" creationId="{3600D3F4-E4FE-4DB0-A710-CC5C67F0841C}"/>
          </ac:grpSpMkLst>
        </pc:grpChg>
      </pc:sldChg>
      <pc:sldChg chg="del">
        <pc:chgData name="변 인호" userId="af8d0b8f-74b3-420e-a591-c31018bb9111" providerId="ADAL" clId="{D9B1A32A-F167-48E5-A822-0CDC56DDBEDD}" dt="2020-11-04T02:03:36.995" v="9" actId="2696"/>
        <pc:sldMkLst>
          <pc:docMk/>
          <pc:sldMk cId="2370525380" sldId="269"/>
        </pc:sldMkLst>
      </pc:sldChg>
      <pc:sldChg chg="del">
        <pc:chgData name="변 인호" userId="af8d0b8f-74b3-420e-a591-c31018bb9111" providerId="ADAL" clId="{D9B1A32A-F167-48E5-A822-0CDC56DDBEDD}" dt="2020-11-04T02:03:36.999" v="10" actId="2696"/>
        <pc:sldMkLst>
          <pc:docMk/>
          <pc:sldMk cId="302268651" sldId="270"/>
        </pc:sldMkLst>
      </pc:sldChg>
      <pc:sldChg chg="del">
        <pc:chgData name="변 인호" userId="af8d0b8f-74b3-420e-a591-c31018bb9111" providerId="ADAL" clId="{D9B1A32A-F167-48E5-A822-0CDC56DDBEDD}" dt="2020-11-04T02:03:37.002" v="11" actId="2696"/>
        <pc:sldMkLst>
          <pc:docMk/>
          <pc:sldMk cId="708368191" sldId="271"/>
        </pc:sldMkLst>
      </pc:sldChg>
      <pc:sldChg chg="del">
        <pc:chgData name="변 인호" userId="af8d0b8f-74b3-420e-a591-c31018bb9111" providerId="ADAL" clId="{D9B1A32A-F167-48E5-A822-0CDC56DDBEDD}" dt="2020-11-04T02:03:21.478" v="3" actId="2696"/>
        <pc:sldMkLst>
          <pc:docMk/>
          <pc:sldMk cId="173085567" sldId="272"/>
        </pc:sldMkLst>
      </pc:sldChg>
      <pc:sldChg chg="del">
        <pc:chgData name="변 인호" userId="af8d0b8f-74b3-420e-a591-c31018bb9111" providerId="ADAL" clId="{D9B1A32A-F167-48E5-A822-0CDC56DDBEDD}" dt="2020-11-04T02:03:14.773" v="1" actId="2696"/>
        <pc:sldMkLst>
          <pc:docMk/>
          <pc:sldMk cId="4020345486" sldId="273"/>
        </pc:sldMkLst>
      </pc:sldChg>
      <pc:sldChg chg="del">
        <pc:chgData name="변 인호" userId="af8d0b8f-74b3-420e-a591-c31018bb9111" providerId="ADAL" clId="{D9B1A32A-F167-48E5-A822-0CDC56DDBEDD}" dt="2020-11-04T02:03:21.531" v="4" actId="2696"/>
        <pc:sldMkLst>
          <pc:docMk/>
          <pc:sldMk cId="3260902856" sldId="274"/>
        </pc:sldMkLst>
      </pc:sldChg>
      <pc:sldChg chg="del">
        <pc:chgData name="변 인호" userId="af8d0b8f-74b3-420e-a591-c31018bb9111" providerId="ADAL" clId="{D9B1A32A-F167-48E5-A822-0CDC56DDBEDD}" dt="2020-11-04T02:03:37.025" v="16" actId="2696"/>
        <pc:sldMkLst>
          <pc:docMk/>
          <pc:sldMk cId="1933160083" sldId="279"/>
        </pc:sldMkLst>
      </pc:sldChg>
      <pc:sldChg chg="del">
        <pc:chgData name="변 인호" userId="af8d0b8f-74b3-420e-a591-c31018bb9111" providerId="ADAL" clId="{D9B1A32A-F167-48E5-A822-0CDC56DDBEDD}" dt="2020-11-04T02:03:37.028" v="17" actId="2696"/>
        <pc:sldMkLst>
          <pc:docMk/>
          <pc:sldMk cId="3342073352" sldId="280"/>
        </pc:sldMkLst>
      </pc:sldChg>
      <pc:sldChg chg="del">
        <pc:chgData name="변 인호" userId="af8d0b8f-74b3-420e-a591-c31018bb9111" providerId="ADAL" clId="{D9B1A32A-F167-48E5-A822-0CDC56DDBEDD}" dt="2020-11-04T02:03:37.034" v="18" actId="2696"/>
        <pc:sldMkLst>
          <pc:docMk/>
          <pc:sldMk cId="1629201714" sldId="281"/>
        </pc:sldMkLst>
      </pc:sldChg>
      <pc:sldChg chg="del">
        <pc:chgData name="변 인호" userId="af8d0b8f-74b3-420e-a591-c31018bb9111" providerId="ADAL" clId="{D9B1A32A-F167-48E5-A822-0CDC56DDBEDD}" dt="2020-11-04T02:03:37.041" v="19" actId="2696"/>
        <pc:sldMkLst>
          <pc:docMk/>
          <pc:sldMk cId="922313862" sldId="282"/>
        </pc:sldMkLst>
      </pc:sldChg>
      <pc:sldChg chg="del">
        <pc:chgData name="변 인호" userId="af8d0b8f-74b3-420e-a591-c31018bb9111" providerId="ADAL" clId="{D9B1A32A-F167-48E5-A822-0CDC56DDBEDD}" dt="2020-11-04T02:03:37.043" v="20" actId="2696"/>
        <pc:sldMkLst>
          <pc:docMk/>
          <pc:sldMk cId="2927130746" sldId="283"/>
        </pc:sldMkLst>
      </pc:sldChg>
    </pc:docChg>
  </pc:docChgLst>
  <pc:docChgLst>
    <pc:chgData name="변 인호" userId="af8d0b8f-74b3-420e-a591-c31018bb9111" providerId="ADAL" clId="{05D825F0-D9A5-484C-AA96-49CD52A90AE8}"/>
    <pc:docChg chg="undo custSel modSld">
      <pc:chgData name="변 인호" userId="af8d0b8f-74b3-420e-a591-c31018bb9111" providerId="ADAL" clId="{05D825F0-D9A5-484C-AA96-49CD52A90AE8}" dt="2020-09-10T09:01:33.493" v="418" actId="1076"/>
      <pc:docMkLst>
        <pc:docMk/>
      </pc:docMkLst>
      <pc:sldChg chg="addSp modSp">
        <pc:chgData name="변 인호" userId="af8d0b8f-74b3-420e-a591-c31018bb9111" providerId="ADAL" clId="{05D825F0-D9A5-484C-AA96-49CD52A90AE8}" dt="2020-09-10T08:59:08.065" v="417" actId="404"/>
        <pc:sldMkLst>
          <pc:docMk/>
          <pc:sldMk cId="3716573231" sldId="257"/>
        </pc:sldMkLst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18" creationId="{C226D132-4901-4EE9-A201-A5A0528768B3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19" creationId="{2593876E-71F3-4826-90C9-90D428DB1EB0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20" creationId="{9149417E-BA1F-4C67-AB27-B482DCDF9A2D}"/>
          </ac:spMkLst>
        </pc:spChg>
        <pc:spChg chg="mod">
          <ac:chgData name="변 인호" userId="af8d0b8f-74b3-420e-a591-c31018bb9111" providerId="ADAL" clId="{05D825F0-D9A5-484C-AA96-49CD52A90AE8}" dt="2020-09-10T07:44:30.167" v="197" actId="1076"/>
          <ac:spMkLst>
            <pc:docMk/>
            <pc:sldMk cId="3716573231" sldId="257"/>
            <ac:spMk id="25" creationId="{FD1A301A-6630-4934-8999-592E5E7AF37F}"/>
          </ac:spMkLst>
        </pc:spChg>
        <pc:spChg chg="mod">
          <ac:chgData name="변 인호" userId="af8d0b8f-74b3-420e-a591-c31018bb9111" providerId="ADAL" clId="{05D825F0-D9A5-484C-AA96-49CD52A90AE8}" dt="2020-09-10T07:44:38.957" v="199" actId="1076"/>
          <ac:spMkLst>
            <pc:docMk/>
            <pc:sldMk cId="3716573231" sldId="257"/>
            <ac:spMk id="74" creationId="{0E27856F-D8E2-4497-BB35-0722E583B1D1}"/>
          </ac:spMkLst>
        </pc:spChg>
        <pc:spChg chg="mod">
          <ac:chgData name="변 인호" userId="af8d0b8f-74b3-420e-a591-c31018bb9111" providerId="ADAL" clId="{05D825F0-D9A5-484C-AA96-49CD52A90AE8}" dt="2020-09-10T07:44:34.948" v="198" actId="14100"/>
          <ac:spMkLst>
            <pc:docMk/>
            <pc:sldMk cId="3716573231" sldId="257"/>
            <ac:spMk id="84" creationId="{FA4384B2-A690-4FAE-A282-13AC48F74ED4}"/>
          </ac:spMkLst>
        </pc:spChg>
        <pc:spChg chg="add mod">
          <ac:chgData name="변 인호" userId="af8d0b8f-74b3-420e-a591-c31018bb9111" providerId="ADAL" clId="{05D825F0-D9A5-484C-AA96-49CD52A90AE8}" dt="2020-09-10T08:58:40.389" v="384" actId="14100"/>
          <ac:spMkLst>
            <pc:docMk/>
            <pc:sldMk cId="3716573231" sldId="257"/>
            <ac:spMk id="88" creationId="{B420E057-B3F6-47B1-99B4-29C13C406E08}"/>
          </ac:spMkLst>
        </pc:spChg>
        <pc:spChg chg="add mod">
          <ac:chgData name="변 인호" userId="af8d0b8f-74b3-420e-a591-c31018bb9111" providerId="ADAL" clId="{05D825F0-D9A5-484C-AA96-49CD52A90AE8}" dt="2020-09-10T08:59:08.065" v="417" actId="404"/>
          <ac:spMkLst>
            <pc:docMk/>
            <pc:sldMk cId="3716573231" sldId="257"/>
            <ac:spMk id="89" creationId="{E1E2C3B6-A4AE-4A28-BB0C-E3ABFCEDB239}"/>
          </ac:spMkLst>
        </pc:spChg>
        <pc:grpChg chg="add mod">
          <ac:chgData name="변 인호" userId="af8d0b8f-74b3-420e-a591-c31018bb9111" providerId="ADAL" clId="{05D825F0-D9A5-484C-AA96-49CD52A90AE8}" dt="2020-09-10T08:58:47.751" v="395" actId="1038"/>
          <ac:grpSpMkLst>
            <pc:docMk/>
            <pc:sldMk cId="3716573231" sldId="257"/>
            <ac:grpSpMk id="76" creationId="{80CB4C19-1664-43AB-BB93-B160AA56B2E7}"/>
          </ac:grpSpMkLst>
        </pc:grpChg>
        <pc:grpChg chg="mod">
          <ac:chgData name="변 인호" userId="af8d0b8f-74b3-420e-a591-c31018bb9111" providerId="ADAL" clId="{05D825F0-D9A5-484C-AA96-49CD52A90AE8}" dt="2020-09-10T07:44:30.167" v="197" actId="1076"/>
          <ac:grpSpMkLst>
            <pc:docMk/>
            <pc:sldMk cId="3716573231" sldId="257"/>
            <ac:grpSpMk id="92" creationId="{6F0BCA07-C686-4C2A-80E3-CCDE9E9123B8}"/>
          </ac:grpSpMkLst>
        </pc:grp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8" creationId="{526043F8-59C5-405D-9EA5-B5C06E840767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9" creationId="{17AB112B-56D5-458D-B3C1-2501A5E49D0F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10" creationId="{D3CFA13F-1766-49D0-8E51-5843009D404E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13" creationId="{9684A2EE-2538-43B5-9C8A-7A259772EE9C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1" creationId="{5022A3C5-7179-4846-A3FC-95B524D6259A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2" creationId="{6DFF3EA0-6B83-4E0F-92A7-ED10AC421434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3" creationId="{07E159E9-DB84-4B18-9368-15577596E805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24" creationId="{DF016681-8A0B-466F-8FCD-92FBB2CF393C}"/>
          </ac:picMkLst>
        </pc:picChg>
        <pc:picChg chg="mod">
          <ac:chgData name="변 인호" userId="af8d0b8f-74b3-420e-a591-c31018bb9111" providerId="ADAL" clId="{05D825F0-D9A5-484C-AA96-49CD52A90AE8}" dt="2020-09-10T07:44:30.167" v="197" actId="1076"/>
          <ac:picMkLst>
            <pc:docMk/>
            <pc:sldMk cId="3716573231" sldId="257"/>
            <ac:picMk id="82" creationId="{515D7E99-16B3-45D2-B5C0-329B3D360D79}"/>
          </ac:picMkLst>
        </pc:picChg>
        <pc:picChg chg="add mod modCrop">
          <ac:chgData name="변 인호" userId="af8d0b8f-74b3-420e-a591-c31018bb9111" providerId="ADAL" clId="{05D825F0-D9A5-484C-AA96-49CD52A90AE8}" dt="2020-09-10T08:58:47.751" v="395" actId="1038"/>
          <ac:picMkLst>
            <pc:docMk/>
            <pc:sldMk cId="3716573231" sldId="257"/>
            <ac:picMk id="86" creationId="{055E57DD-D6B2-4B22-926F-729D79F40365}"/>
          </ac:picMkLst>
        </pc:picChg>
        <pc:cxnChg chg="add mod">
          <ac:chgData name="변 인호" userId="af8d0b8f-74b3-420e-a591-c31018bb9111" providerId="ADAL" clId="{05D825F0-D9A5-484C-AA96-49CD52A90AE8}" dt="2020-09-10T08:58:47.751" v="395" actId="1038"/>
          <ac:cxnSpMkLst>
            <pc:docMk/>
            <pc:sldMk cId="3716573231" sldId="257"/>
            <ac:cxnSpMk id="87" creationId="{FCC414BB-ECD0-40C7-8643-A91FC7406771}"/>
          </ac:cxnSpMkLst>
        </pc:cxnChg>
      </pc:sldChg>
      <pc:sldChg chg="addSp delSp modSp">
        <pc:chgData name="변 인호" userId="af8d0b8f-74b3-420e-a591-c31018bb9111" providerId="ADAL" clId="{05D825F0-D9A5-484C-AA96-49CD52A90AE8}" dt="2020-09-10T09:01:33.493" v="418" actId="1076"/>
        <pc:sldMkLst>
          <pc:docMk/>
          <pc:sldMk cId="3655535361" sldId="265"/>
        </pc:sldMkLst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17" creationId="{6E3F8EDF-64C2-47B8-9CF7-629992213CB0}"/>
          </ac:spMkLst>
        </pc:spChg>
        <pc:spChg chg="add del mod">
          <ac:chgData name="변 인호" userId="af8d0b8f-74b3-420e-a591-c31018bb9111" providerId="ADAL" clId="{05D825F0-D9A5-484C-AA96-49CD52A90AE8}" dt="2020-09-10T07:40:10.733" v="117" actId="478"/>
          <ac:spMkLst>
            <pc:docMk/>
            <pc:sldMk cId="3655535361" sldId="265"/>
            <ac:spMk id="18" creationId="{CF0BEA44-CFFB-4E24-B78F-564A5D43E245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19" creationId="{BB8FD41A-1FDF-413F-B657-686EA846FFF5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0" creationId="{A6C80D28-B8DF-49FE-96D5-F113234FA375}"/>
          </ac:spMkLst>
        </pc:spChg>
        <pc:spChg chg="mod">
          <ac:chgData name="변 인호" userId="af8d0b8f-74b3-420e-a591-c31018bb9111" providerId="ADAL" clId="{05D825F0-D9A5-484C-AA96-49CD52A90AE8}" dt="2020-09-10T09:01:33.493" v="418" actId="1076"/>
          <ac:spMkLst>
            <pc:docMk/>
            <pc:sldMk cId="3655535361" sldId="265"/>
            <ac:spMk id="21" creationId="{1CFA4F99-3090-4638-92DD-09069DCA60BF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2" creationId="{86033B1D-BEDD-47BE-8C5A-0603D80D1B51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25" creationId="{E938A578-120B-4DE5-8E8C-2842947C64F4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1" creationId="{75AE6330-A1FB-43C9-9404-E536CAF300C8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2" creationId="{3778653E-0897-41B2-B4CC-1733A57A5489}"/>
          </ac:spMkLst>
        </pc:spChg>
        <pc:spChg chg="mod">
          <ac:chgData name="변 인호" userId="af8d0b8f-74b3-420e-a591-c31018bb9111" providerId="ADAL" clId="{05D825F0-D9A5-484C-AA96-49CD52A90AE8}" dt="2020-09-10T07:48:54.060" v="262" actId="14100"/>
          <ac:spMkLst>
            <pc:docMk/>
            <pc:sldMk cId="3655535361" sldId="265"/>
            <ac:spMk id="43" creationId="{2320AB47-1B99-4EA9-846F-A958FF9436F6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5" creationId="{26366BC6-8E38-4F03-B3A3-86177813D014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6" creationId="{3E7CBD0A-7D4D-4298-ADE5-0C7FF7587F43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7" creationId="{628D95B4-C159-403F-AF38-C77306D36B90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49" creationId="{9ABDF0EB-A0C5-41A6-BFB3-B0F1A3DFFAF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53" creationId="{2B4A7214-523D-4220-8DD7-546D18A6A10F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55" creationId="{F27DE9D0-119D-4D27-87DB-FA6DEDDA13C1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0" creationId="{BA7091CD-2AC8-4476-AD70-977C34A9F97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3" creationId="{A7351DA7-87E4-4289-89FC-678529B1A7A5}"/>
          </ac:spMkLst>
        </pc:spChg>
        <pc:spChg chg="mod ord">
          <ac:chgData name="변 인호" userId="af8d0b8f-74b3-420e-a591-c31018bb9111" providerId="ADAL" clId="{05D825F0-D9A5-484C-AA96-49CD52A90AE8}" dt="2020-09-10T07:49:15.148" v="267" actId="1076"/>
          <ac:spMkLst>
            <pc:docMk/>
            <pc:sldMk cId="3655535361" sldId="265"/>
            <ac:spMk id="64" creationId="{56A00385-C7C6-4C53-BE95-E071C60A9233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65" creationId="{EAA9AB78-9350-41A7-9F20-99DB910EF9A9}"/>
          </ac:spMkLst>
        </pc:spChg>
        <pc:spChg chg="add mod">
          <ac:chgData name="변 인호" userId="af8d0b8f-74b3-420e-a591-c31018bb9111" providerId="ADAL" clId="{05D825F0-D9A5-484C-AA96-49CD52A90AE8}" dt="2020-09-10T07:51:55.972" v="355" actId="1076"/>
          <ac:spMkLst>
            <pc:docMk/>
            <pc:sldMk cId="3655535361" sldId="265"/>
            <ac:spMk id="68" creationId="{3213A665-5BA2-47F9-A16D-FE46E0DA8DE6}"/>
          </ac:spMkLst>
        </pc:spChg>
        <pc:spChg chg="add mod">
          <ac:chgData name="변 인호" userId="af8d0b8f-74b3-420e-a591-c31018bb9111" providerId="ADAL" clId="{05D825F0-D9A5-484C-AA96-49CD52A90AE8}" dt="2020-09-10T07:51:45.933" v="352" actId="1076"/>
          <ac:spMkLst>
            <pc:docMk/>
            <pc:sldMk cId="3655535361" sldId="265"/>
            <ac:spMk id="70" creationId="{BF8D73E1-1A11-45D6-AE0A-1CFF7F1055DB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76" creationId="{B6BB2525-B976-4503-81E7-798947A6C566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77" creationId="{D8D358C5-9203-4E06-B102-107D52769470}"/>
          </ac:spMkLst>
        </pc:spChg>
        <pc:spChg chg="mod">
          <ac:chgData name="변 인호" userId="af8d0b8f-74b3-420e-a591-c31018bb9111" providerId="ADAL" clId="{05D825F0-D9A5-484C-AA96-49CD52A90AE8}" dt="2020-09-10T07:43:30.298" v="192" actId="1076"/>
          <ac:spMkLst>
            <pc:docMk/>
            <pc:sldMk cId="3655535361" sldId="265"/>
            <ac:spMk id="81" creationId="{D71E659A-14FA-4F35-A1A8-94974D7FCA08}"/>
          </ac:spMkLst>
        </pc:spChg>
        <pc:grpChg chg="add mod or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7" creationId="{F0F14299-FB33-4D83-8862-3C2474B8FF7B}"/>
          </ac:grpSpMkLst>
        </pc:grpChg>
        <pc:grpChg chg="mo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16" creationId="{17AC4323-7BB9-41AA-9486-0740F2A88D4A}"/>
          </ac:grpSpMkLst>
        </pc:grpChg>
        <pc:grpChg chg="mod">
          <ac:chgData name="변 인호" userId="af8d0b8f-74b3-420e-a591-c31018bb9111" providerId="ADAL" clId="{05D825F0-D9A5-484C-AA96-49CD52A90AE8}" dt="2020-09-10T07:43:30.298" v="192" actId="1076"/>
          <ac:grpSpMkLst>
            <pc:docMk/>
            <pc:sldMk cId="3655535361" sldId="265"/>
            <ac:grpSpMk id="34" creationId="{05054A93-089A-4508-8142-8AB09231C58E}"/>
          </ac:grpSpMkLst>
        </pc:grp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4" creationId="{51CFE14D-1742-4A50-B06A-C7EBEB66D347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5" creationId="{B1DB36EC-46BA-44C6-8D61-7F4CA75E3B1D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9" creationId="{34D62C43-39A0-45EC-A5E9-58A6904F9034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10" creationId="{F380C387-56E0-4522-88BF-FA3C351E205D}"/>
          </ac:picMkLst>
        </pc:picChg>
        <pc:picChg chg="add mod ord modCrop">
          <ac:chgData name="변 인호" userId="af8d0b8f-74b3-420e-a591-c31018bb9111" providerId="ADAL" clId="{05D825F0-D9A5-484C-AA96-49CD52A90AE8}" dt="2020-09-10T07:51:52.184" v="354" actId="1076"/>
          <ac:picMkLst>
            <pc:docMk/>
            <pc:sldMk cId="3655535361" sldId="265"/>
            <ac:picMk id="15" creationId="{92009834-52EE-4CD1-AA4B-9AEFEDFD62B7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24" creationId="{173D5946-D2C1-4AA1-A0BE-16BA5E5873B0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27" creationId="{B190F289-C7D8-4C76-B5F9-9649869F66C5}"/>
          </ac:picMkLst>
        </pc:picChg>
        <pc:picChg chg="add del mod">
          <ac:chgData name="변 인호" userId="af8d0b8f-74b3-420e-a591-c31018bb9111" providerId="ADAL" clId="{05D825F0-D9A5-484C-AA96-49CD52A90AE8}" dt="2020-09-10T07:28:25.374" v="36" actId="478"/>
          <ac:picMkLst>
            <pc:docMk/>
            <pc:sldMk cId="3655535361" sldId="265"/>
            <ac:picMk id="48" creationId="{32CAFE66-97C5-4B3A-940C-B8356937A954}"/>
          </ac:picMkLst>
        </pc:picChg>
        <pc:picChg chg="add 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50" creationId="{62C9B7C0-AD49-436A-908E-3CD9283EEF9A}"/>
          </ac:picMkLst>
        </pc:picChg>
        <pc:picChg chg="add del">
          <ac:chgData name="변 인호" userId="af8d0b8f-74b3-420e-a591-c31018bb9111" providerId="ADAL" clId="{05D825F0-D9A5-484C-AA96-49CD52A90AE8}" dt="2020-09-10T07:31:55.537" v="78" actId="478"/>
          <ac:picMkLst>
            <pc:docMk/>
            <pc:sldMk cId="3655535361" sldId="265"/>
            <ac:picMk id="51" creationId="{8B3C1509-0A7B-4C8D-8679-383F60212B46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52" creationId="{A5156CDC-25D7-474C-8953-DCF6071DA7A2}"/>
          </ac:picMkLst>
        </pc:picChg>
        <pc:picChg chg="add del mod">
          <ac:chgData name="변 인호" userId="af8d0b8f-74b3-420e-a591-c31018bb9111" providerId="ADAL" clId="{05D825F0-D9A5-484C-AA96-49CD52A90AE8}" dt="2020-09-10T07:31:54.043" v="76" actId="478"/>
          <ac:picMkLst>
            <pc:docMk/>
            <pc:sldMk cId="3655535361" sldId="265"/>
            <ac:picMk id="56" creationId="{6C7310FD-E35E-4F71-BCC0-EA765C5AF123}"/>
          </ac:picMkLst>
        </pc:picChg>
        <pc:picChg chg="add del">
          <ac:chgData name="변 인호" userId="af8d0b8f-74b3-420e-a591-c31018bb9111" providerId="ADAL" clId="{05D825F0-D9A5-484C-AA96-49CD52A90AE8}" dt="2020-09-10T07:31:54.830" v="77" actId="478"/>
          <ac:picMkLst>
            <pc:docMk/>
            <pc:sldMk cId="3655535361" sldId="265"/>
            <ac:picMk id="58" creationId="{0E6AF836-C5FA-4A86-8BC8-735A885EFE9F}"/>
          </ac:picMkLst>
        </pc:picChg>
        <pc:picChg chg="add mod">
          <ac:chgData name="변 인호" userId="af8d0b8f-74b3-420e-a591-c31018bb9111" providerId="ADAL" clId="{05D825F0-D9A5-484C-AA96-49CD52A90AE8}" dt="2020-09-10T07:32:02.923" v="79" actId="164"/>
          <ac:picMkLst>
            <pc:docMk/>
            <pc:sldMk cId="3655535361" sldId="265"/>
            <ac:picMk id="61" creationId="{4CD424A9-AE26-41E6-A91D-92AA70EE92CB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67" creationId="{9A99D217-FE75-49D3-B191-D55E377619F2}"/>
          </ac:picMkLst>
        </pc:picChg>
        <pc:picChg chg="add mod or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69" creationId="{CF847531-D6C6-446C-82F0-5BA95A63E3D7}"/>
          </ac:picMkLst>
        </pc:picChg>
        <pc:picChg chg="mod">
          <ac:chgData name="변 인호" userId="af8d0b8f-74b3-420e-a591-c31018bb9111" providerId="ADAL" clId="{05D825F0-D9A5-484C-AA96-49CD52A90AE8}" dt="2020-09-10T07:43:30.298" v="192" actId="1076"/>
          <ac:picMkLst>
            <pc:docMk/>
            <pc:sldMk cId="3655535361" sldId="265"/>
            <ac:picMk id="74" creationId="{B00495EF-CB77-4F35-9077-523ADA9636FC}"/>
          </ac:picMkLst>
        </pc:pic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29" creationId="{471867CD-1495-4E54-95A7-8EBBE0D0426E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44" creationId="{70F0DD31-C923-4B40-B5B8-C28328D8C1B7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54" creationId="{5BD3E6EB-0050-4D52-98F7-F9868C4D0881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59" creationId="{9BDC1659-B39A-4374-8E03-E49BEF569B07}"/>
          </ac:cxnSpMkLst>
        </pc:cxnChg>
        <pc:cxnChg chg="add 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62" creationId="{215707DB-0A92-4C9E-BB1E-8EDB265BD8D9}"/>
          </ac:cxnSpMkLst>
        </pc:cxnChg>
        <pc:cxnChg chg="mod">
          <ac:chgData name="변 인호" userId="af8d0b8f-74b3-420e-a591-c31018bb9111" providerId="ADAL" clId="{05D825F0-D9A5-484C-AA96-49CD52A90AE8}" dt="2020-09-10T07:43:30.298" v="192" actId="1076"/>
          <ac:cxnSpMkLst>
            <pc:docMk/>
            <pc:sldMk cId="3655535361" sldId="265"/>
            <ac:cxnSpMk id="66" creationId="{F3FD9D93-1941-42FF-BA3F-9A7D160751D4}"/>
          </ac:cxnSpMkLst>
        </pc:cxnChg>
      </pc:sldChg>
    </pc:docChg>
  </pc:docChgLst>
  <pc:docChgLst>
    <pc:chgData name="변 인호" userId="af8d0b8f-74b3-420e-a591-c31018bb9111" providerId="ADAL" clId="{A1E07BE5-7383-40F9-B71A-D940DEFAABB3}"/>
    <pc:docChg chg="undo custSel modSld">
      <pc:chgData name="변 인호" userId="af8d0b8f-74b3-420e-a591-c31018bb9111" providerId="ADAL" clId="{A1E07BE5-7383-40F9-B71A-D940DEFAABB3}" dt="2020-09-23T10:20:38.988" v="102" actId="14100"/>
      <pc:docMkLst>
        <pc:docMk/>
      </pc:docMkLst>
      <pc:sldChg chg="addSp modSp">
        <pc:chgData name="변 인호" userId="af8d0b8f-74b3-420e-a591-c31018bb9111" providerId="ADAL" clId="{A1E07BE5-7383-40F9-B71A-D940DEFAABB3}" dt="2020-09-23T10:13:07.225" v="63" actId="339"/>
        <pc:sldMkLst>
          <pc:docMk/>
          <pc:sldMk cId="1629201714" sldId="281"/>
        </pc:sldMkLst>
        <pc:spChg chg="mod">
          <ac:chgData name="변 인호" userId="af8d0b8f-74b3-420e-a591-c31018bb9111" providerId="ADAL" clId="{A1E07BE5-7383-40F9-B71A-D940DEFAABB3}" dt="2020-09-23T10:09:18.995" v="9" actId="1076"/>
          <ac:spMkLst>
            <pc:docMk/>
            <pc:sldMk cId="1629201714" sldId="281"/>
            <ac:spMk id="4" creationId="{1812B761-0646-4919-955C-1C953ABCDE9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67" creationId="{20BF3C4C-C61C-4E67-ABE5-844DF751AA79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69" creationId="{FFDCFF12-1C14-4A28-8D39-9BBC721DDB36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24" creationId="{5B1067AB-5000-4D0E-8F19-07D1CF68951B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47" creationId="{D65C3E81-6502-43EF-BF50-B093C1BBB287}"/>
          </ac:spMkLst>
        </pc:spChg>
        <pc:spChg chg="mod">
          <ac:chgData name="변 인호" userId="af8d0b8f-74b3-420e-a591-c31018bb9111" providerId="ADAL" clId="{A1E07BE5-7383-40F9-B71A-D940DEFAABB3}" dt="2020-09-23T10:11:00.497" v="37" actId="14100"/>
          <ac:spMkLst>
            <pc:docMk/>
            <pc:sldMk cId="1629201714" sldId="281"/>
            <ac:spMk id="148" creationId="{B9A1B03E-BB43-4AF9-AFD1-40E64B0280C4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0" creationId="{ED6E380F-EAB8-41EC-AD92-307AE3A88DFE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1" creationId="{89594EFA-7F90-458A-AD38-EE57AFFF6DB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2" creationId="{E01A0A60-C6C4-4B8C-9C43-F7FCAE163B75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3" creationId="{301266B2-B461-4510-AEED-945B8C84D75C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4" creationId="{2A531ED4-ADD6-455F-A4A6-55C799B146AA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6" creationId="{6CBCC38F-BB00-4B3B-872B-358A7A6D244A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7" creationId="{72FAE7DB-D16C-4036-B4D2-8AE56D91BCD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58" creationId="{CBE9BF1B-F9E6-4E5F-A4C8-88C31CAF66DD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1" creationId="{423CE2BA-8848-4850-AEE0-42F12BAC760B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2" creationId="{65464A76-D2C8-4BF3-A674-539AE81F9F5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3" creationId="{FACE8A73-7E9C-4ADE-BF22-6D018F456961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4" creationId="{6010BA94-FE29-4AC6-9959-C66CAD94636E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5" creationId="{6A63BCC2-83A1-4E5B-A1AA-734C600E0EDC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6" creationId="{51A75DFE-57A0-4D46-838D-389736FA9E52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7" creationId="{90C72D84-B88A-4586-BF1E-166EF00CE324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8" creationId="{89DFD6C6-69F6-47E4-B9DB-43E9FA444309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79" creationId="{3CD6D32E-AD16-4017-9817-82998AB27D6F}"/>
          </ac:spMkLst>
        </pc:spChg>
        <pc:spChg chg="mod">
          <ac:chgData name="변 인호" userId="af8d0b8f-74b3-420e-a591-c31018bb9111" providerId="ADAL" clId="{A1E07BE5-7383-40F9-B71A-D940DEFAABB3}" dt="2020-09-23T10:09:26.395" v="17" actId="1035"/>
          <ac:spMkLst>
            <pc:docMk/>
            <pc:sldMk cId="1629201714" sldId="281"/>
            <ac:spMk id="180" creationId="{CE5D7336-F096-4C65-BC4B-4569A0EF4EC4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4" creationId="{556791D1-0E8D-4FC8-9C46-62949C575824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5" creationId="{EC6212C3-53B2-49D0-BD39-ED304AACEC72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6" creationId="{797EAAF4-AFDA-47B2-86AC-26A6588231F1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07" creationId="{43EF6DF3-4A8A-4186-B29E-848E19DAC277}"/>
          </ac:spMkLst>
        </pc:spChg>
        <pc:spChg chg="add mod">
          <ac:chgData name="변 인호" userId="af8d0b8f-74b3-420e-a591-c31018bb9111" providerId="ADAL" clId="{A1E07BE5-7383-40F9-B71A-D940DEFAABB3}" dt="2020-09-23T10:10:55.683" v="36" actId="14100"/>
          <ac:spMkLst>
            <pc:docMk/>
            <pc:sldMk cId="1629201714" sldId="281"/>
            <ac:spMk id="208" creationId="{668FF812-E877-4C37-95C4-5C622D19FB25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2" creationId="{F6D1D5A6-D056-4219-AE59-F84335273EC3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3" creationId="{1FC99A3A-EC55-4707-9814-A6CC2645700D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14" creationId="{5497F900-77EE-45D3-BE06-64A31E1705DE}"/>
          </ac:spMkLst>
        </pc:spChg>
        <pc:spChg chg="mod">
          <ac:chgData name="변 인호" userId="af8d0b8f-74b3-420e-a591-c31018bb9111" providerId="ADAL" clId="{A1E07BE5-7383-40F9-B71A-D940DEFAABB3}" dt="2020-09-23T10:13:07.225" v="63" actId="339"/>
          <ac:spMkLst>
            <pc:docMk/>
            <pc:sldMk cId="1629201714" sldId="281"/>
            <ac:spMk id="226" creationId="{86D21982-C707-4A87-9BF7-0551445D1EC7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6" creationId="{82222C19-453A-4B4A-97E2-710717949B17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7" creationId="{2C27913E-912B-4BA2-8422-FB5426D17B50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8" creationId="{514C5104-546C-4AF9-AA43-A2D06784BDA5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39" creationId="{12CC9F2C-B691-4742-A3BB-DF025D9D2D76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40" creationId="{CEDCD06C-559D-4C5A-AED6-2C7FFD100496}"/>
          </ac:spMkLst>
        </pc:spChg>
        <pc:spChg chg="mod">
          <ac:chgData name="변 인호" userId="af8d0b8f-74b3-420e-a591-c31018bb9111" providerId="ADAL" clId="{A1E07BE5-7383-40F9-B71A-D940DEFAABB3}" dt="2020-09-23T10:09:10.689" v="7" actId="1036"/>
          <ac:spMkLst>
            <pc:docMk/>
            <pc:sldMk cId="1629201714" sldId="281"/>
            <ac:spMk id="241" creationId="{7526D95D-2D85-43C3-B5E9-258E2EE37384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3" creationId="{CB23BCE3-17C2-421D-804D-B5459A24302C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4" creationId="{BDDDC197-1B20-4BDD-A892-1B5881C8E4F1}"/>
          </ac:spMkLst>
        </pc:spChg>
        <pc:spChg chg="mod">
          <ac:chgData name="변 인호" userId="af8d0b8f-74b3-420e-a591-c31018bb9111" providerId="ADAL" clId="{A1E07BE5-7383-40F9-B71A-D940DEFAABB3}" dt="2020-09-23T10:10:44.117" v="35" actId="1036"/>
          <ac:spMkLst>
            <pc:docMk/>
            <pc:sldMk cId="1629201714" sldId="281"/>
            <ac:spMk id="245" creationId="{050956B1-3BC8-4403-A7E8-D3926416FE03}"/>
          </ac:spMkLst>
        </pc:spChg>
        <pc:grpChg chg="mod">
          <ac:chgData name="변 인호" userId="af8d0b8f-74b3-420e-a591-c31018bb9111" providerId="ADAL" clId="{A1E07BE5-7383-40F9-B71A-D940DEFAABB3}" dt="2020-09-23T10:09:26.395" v="17" actId="1035"/>
          <ac:grpSpMkLst>
            <pc:docMk/>
            <pc:sldMk cId="1629201714" sldId="281"/>
            <ac:grpSpMk id="2" creationId="{C8B5703D-5AE7-4B29-B291-8E2FAC44710C}"/>
          </ac:grpSpMkLst>
        </pc:grpChg>
        <pc:grpChg chg="mod">
          <ac:chgData name="변 인호" userId="af8d0b8f-74b3-420e-a591-c31018bb9111" providerId="ADAL" clId="{A1E07BE5-7383-40F9-B71A-D940DEFAABB3}" dt="2020-09-23T10:12:35.222" v="62" actId="339"/>
          <ac:grpSpMkLst>
            <pc:docMk/>
            <pc:sldMk cId="1629201714" sldId="281"/>
            <ac:grpSpMk id="225" creationId="{FB926290-037C-42C8-84AC-8237FE59871F}"/>
          </ac:grpSpMkLst>
        </pc:grpChg>
      </pc:sldChg>
      <pc:sldChg chg="addSp modSp">
        <pc:chgData name="변 인호" userId="af8d0b8f-74b3-420e-a591-c31018bb9111" providerId="ADAL" clId="{A1E07BE5-7383-40F9-B71A-D940DEFAABB3}" dt="2020-09-23T10:11:46.210" v="61" actId="14100"/>
        <pc:sldMkLst>
          <pc:docMk/>
          <pc:sldMk cId="922313862" sldId="282"/>
        </pc:sldMkLst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67" creationId="{20BF3C4C-C61C-4E67-ABE5-844DF751AA79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24" creationId="{5B1067AB-5000-4D0E-8F19-07D1CF68951B}"/>
          </ac:spMkLst>
        </pc:spChg>
        <pc:spChg chg="add">
          <ac:chgData name="변 인호" userId="af8d0b8f-74b3-420e-a591-c31018bb9111" providerId="ADAL" clId="{A1E07BE5-7383-40F9-B71A-D940DEFAABB3}" dt="2020-09-23T10:11:14.732" v="38"/>
          <ac:spMkLst>
            <pc:docMk/>
            <pc:sldMk cId="922313862" sldId="282"/>
            <ac:spMk id="144" creationId="{0989F110-9E8F-4814-9061-CC351206EDBD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47" creationId="{D65C3E81-6502-43EF-BF50-B093C1BBB287}"/>
          </ac:spMkLst>
        </pc:spChg>
        <pc:spChg chg="mod">
          <ac:chgData name="변 인호" userId="af8d0b8f-74b3-420e-a591-c31018bb9111" providerId="ADAL" clId="{A1E07BE5-7383-40F9-B71A-D940DEFAABB3}" dt="2020-09-23T10:11:46.210" v="61" actId="14100"/>
          <ac:spMkLst>
            <pc:docMk/>
            <pc:sldMk cId="922313862" sldId="282"/>
            <ac:spMk id="148" creationId="{B9A1B03E-BB43-4AF9-AFD1-40E64B0280C4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0" creationId="{ED6E380F-EAB8-41EC-AD92-307AE3A88DFE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1" creationId="{89594EFA-7F90-458A-AD38-EE57AFFF6DB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2" creationId="{E01A0A60-C6C4-4B8C-9C43-F7FCAE163B75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3" creationId="{301266B2-B461-4510-AEED-945B8C84D75C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4" creationId="{2A531ED4-ADD6-455F-A4A6-55C799B146AA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6" creationId="{6CBCC38F-BB00-4B3B-872B-358A7A6D244A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57" creationId="{72FAE7DB-D16C-4036-B4D2-8AE56D91BCD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1" creationId="{423CE2BA-8848-4850-AEE0-42F12BAC760B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2" creationId="{65464A76-D2C8-4BF3-A674-539AE81F9F51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3" creationId="{FACE8A73-7E9C-4ADE-BF22-6D018F456961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4" creationId="{6010BA94-FE29-4AC6-9959-C66CAD94636E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5" creationId="{6A63BCC2-83A1-4E5B-A1AA-734C600E0EDC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6" creationId="{51A75DFE-57A0-4D46-838D-389736FA9E52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7" creationId="{90C72D84-B88A-4586-BF1E-166EF00CE324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8" creationId="{89DFD6C6-69F6-47E4-B9DB-43E9FA444309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79" creationId="{3CD6D32E-AD16-4017-9817-82998AB27D6F}"/>
          </ac:spMkLst>
        </pc:spChg>
        <pc:spChg chg="mod">
          <ac:chgData name="변 인호" userId="af8d0b8f-74b3-420e-a591-c31018bb9111" providerId="ADAL" clId="{A1E07BE5-7383-40F9-B71A-D940DEFAABB3}" dt="2020-09-23T10:11:41.723" v="60" actId="1035"/>
          <ac:spMkLst>
            <pc:docMk/>
            <pc:sldMk cId="922313862" sldId="282"/>
            <ac:spMk id="180" creationId="{CE5D7336-F096-4C65-BC4B-4569A0EF4EC4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04" creationId="{556791D1-0E8D-4FC8-9C46-62949C575824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05" creationId="{EC6212C3-53B2-49D0-BD39-ED304AACEC72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2" creationId="{F6D1D5A6-D056-4219-AE59-F84335273EC3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3" creationId="{1FC99A3A-EC55-4707-9814-A6CC2645700D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14" creationId="{5497F900-77EE-45D3-BE06-64A31E1705DE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36" creationId="{82222C19-453A-4B4A-97E2-710717949B17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37" creationId="{2C27913E-912B-4BA2-8422-FB5426D17B50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40" creationId="{CEDCD06C-559D-4C5A-AED6-2C7FFD100496}"/>
          </ac:spMkLst>
        </pc:spChg>
        <pc:spChg chg="mod">
          <ac:chgData name="변 인호" userId="af8d0b8f-74b3-420e-a591-c31018bb9111" providerId="ADAL" clId="{A1E07BE5-7383-40F9-B71A-D940DEFAABB3}" dt="2020-09-23T10:11:27.304" v="46" actId="1036"/>
          <ac:spMkLst>
            <pc:docMk/>
            <pc:sldMk cId="922313862" sldId="282"/>
            <ac:spMk id="241" creationId="{7526D95D-2D85-43C3-B5E9-258E2EE37384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3" creationId="{CB23BCE3-17C2-421D-804D-B5459A24302C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4" creationId="{BDDDC197-1B20-4BDD-A892-1B5881C8E4F1}"/>
          </ac:spMkLst>
        </pc:spChg>
        <pc:spChg chg="mod">
          <ac:chgData name="변 인호" userId="af8d0b8f-74b3-420e-a591-c31018bb9111" providerId="ADAL" clId="{A1E07BE5-7383-40F9-B71A-D940DEFAABB3}" dt="2020-09-23T10:11:34.010" v="52" actId="1036"/>
          <ac:spMkLst>
            <pc:docMk/>
            <pc:sldMk cId="922313862" sldId="282"/>
            <ac:spMk id="245" creationId="{050956B1-3BC8-4403-A7E8-D3926416FE03}"/>
          </ac:spMkLst>
        </pc:sp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8" creationId="{29A251E7-53CF-4791-B21F-29CC543BE9CE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51" creationId="{4F35A1DE-EAD2-4220-B7A8-1EAA9A41D45D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3" creationId="{4716B2B0-49A7-422B-871F-8CA2CF5A2A6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5" creationId="{AF51DE83-842B-4288-9E36-222288031CB6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6" creationId="{CC46295D-7A4C-4280-87D6-4BD6E3BC5DA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7" creationId="{FDFC7D72-2412-47DD-9E92-74B8B5D869E0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8" creationId="{35B8FEA9-4A24-4FC8-89FB-51A45838732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29" creationId="{4474890E-0EC5-4B77-8CE7-E5A468EBEBE2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0" creationId="{93AFF397-6993-4CB1-B8F2-B0291D635AA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1" creationId="{0DEC4F8D-92F9-4A37-A797-0BB681338A3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2" creationId="{60A9A50A-A8C4-494C-8A69-6D5977BBEC7A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3" creationId="{5244C7DE-9674-4330-8959-0F90F617D23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7" creationId="{6718FEA7-2222-47CE-B8B7-91CCE82C6F35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8" creationId="{699D2D2D-5C6A-4F54-8E49-90CF533689B3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39" creationId="{3186CE77-AD13-4BFE-AC4D-58A1092BB8DF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0" creationId="{037EFC3A-1A1A-4E10-948A-DDEF6D161D4B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1" creationId="{89E04D7B-72F2-4BC9-91D5-66F8364A0CB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2" creationId="{F6060B27-BFFF-4A62-9F4A-5FB188CFF3D6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3" creationId="{2D1F0A84-D373-439E-879B-E8B549380A5E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46" creationId="{D513E88B-BC87-4D1E-A067-7F6292F33CB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2" creationId="{ED9E5254-6ECC-4387-A408-CF5197E82557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3" creationId="{C3FB7428-3AB3-4AE4-9685-D0274C2E0F04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4" creationId="{DDC277EA-829F-4D22-8666-68EFA5D662DD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5" creationId="{CEFAF9F2-2613-4C4C-B19D-A6C96A2D32BC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7" creationId="{8A5B3E21-CC97-4555-8BBE-881830AD81D0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8" creationId="{93E5E911-3796-4D5B-9CEE-0613FF015A58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69" creationId="{91B6C4EF-883A-4B69-BBE1-691E18913DF3}"/>
          </ac:cxnSpMkLst>
        </pc:cxnChg>
        <pc:cxnChg chg="mod">
          <ac:chgData name="변 인호" userId="af8d0b8f-74b3-420e-a591-c31018bb9111" providerId="ADAL" clId="{A1E07BE5-7383-40F9-B71A-D940DEFAABB3}" dt="2020-09-23T10:11:41.723" v="60" actId="1035"/>
          <ac:cxnSpMkLst>
            <pc:docMk/>
            <pc:sldMk cId="922313862" sldId="282"/>
            <ac:cxnSpMk id="170" creationId="{F7000AD3-2A4C-497D-A821-24F0BFF44CE7}"/>
          </ac:cxnSpMkLst>
        </pc:cxnChg>
      </pc:sldChg>
      <pc:sldChg chg="addSp modSp">
        <pc:chgData name="변 인호" userId="af8d0b8f-74b3-420e-a591-c31018bb9111" providerId="ADAL" clId="{A1E07BE5-7383-40F9-B71A-D940DEFAABB3}" dt="2020-09-23T10:20:38.988" v="102" actId="14100"/>
        <pc:sldMkLst>
          <pc:docMk/>
          <pc:sldMk cId="2927130746" sldId="283"/>
        </pc:sldMkLst>
        <pc:spChg chg="add mod">
          <ac:chgData name="변 인호" userId="af8d0b8f-74b3-420e-a591-c31018bb9111" providerId="ADAL" clId="{A1E07BE5-7383-40F9-B71A-D940DEFAABB3}" dt="2020-09-23T10:20:38.988" v="102" actId="14100"/>
          <ac:spMkLst>
            <pc:docMk/>
            <pc:sldMk cId="2927130746" sldId="283"/>
            <ac:spMk id="19" creationId="{D120A650-B986-490C-B3D2-A4351F1B5FFB}"/>
          </ac:spMkLst>
        </pc:spChg>
        <pc:spChg chg="add mod">
          <ac:chgData name="변 인호" userId="af8d0b8f-74b3-420e-a591-c31018bb9111" providerId="ADAL" clId="{A1E07BE5-7383-40F9-B71A-D940DEFAABB3}" dt="2020-09-23T10:19:38.512" v="101" actId="20577"/>
          <ac:spMkLst>
            <pc:docMk/>
            <pc:sldMk cId="2927130746" sldId="283"/>
            <ac:spMk id="20" creationId="{25A4BFF3-D6D8-411E-8129-A58AC7C7C44E}"/>
          </ac:spMkLst>
        </pc:spChg>
        <pc:spChg chg="mod">
          <ac:chgData name="변 인호" userId="af8d0b8f-74b3-420e-a591-c31018bb9111" providerId="ADAL" clId="{A1E07BE5-7383-40F9-B71A-D940DEFAABB3}" dt="2020-09-23T10:19:23.736" v="86" actId="20577"/>
          <ac:spMkLst>
            <pc:docMk/>
            <pc:sldMk cId="2927130746" sldId="283"/>
            <ac:spMk id="144" creationId="{314402C5-7857-45F1-8659-99CEAE62F23A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145" creationId="{62635FEC-2632-41DF-8280-99CDA5F6D684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158" creationId="{D27343B6-09C2-4865-B15E-11828BB274A5}"/>
          </ac:spMkLst>
        </pc:spChg>
        <pc:spChg chg="mod">
          <ac:chgData name="변 인호" userId="af8d0b8f-74b3-420e-a591-c31018bb9111" providerId="ADAL" clId="{A1E07BE5-7383-40F9-B71A-D940DEFAABB3}" dt="2020-09-23T10:18:53.125" v="81" actId="1076"/>
          <ac:spMkLst>
            <pc:docMk/>
            <pc:sldMk cId="2927130746" sldId="283"/>
            <ac:spMk id="208" creationId="{62CF9841-33CB-45C7-A653-1719E1228EE2}"/>
          </ac:spMkLst>
        </pc:spChg>
        <pc:spChg chg="mod">
          <ac:chgData name="변 인호" userId="af8d0b8f-74b3-420e-a591-c31018bb9111" providerId="ADAL" clId="{A1E07BE5-7383-40F9-B71A-D940DEFAABB3}" dt="2020-09-23T10:19:04.157" v="83" actId="1076"/>
          <ac:spMkLst>
            <pc:docMk/>
            <pc:sldMk cId="2927130746" sldId="283"/>
            <ac:spMk id="242" creationId="{27F8F52F-B8C0-437A-A094-933A43DE2C3B}"/>
          </ac:spMkLst>
        </pc:s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9" creationId="{CB215ABD-2C2E-44B6-9D5D-4A398A67D4FD}"/>
          </ac:grpSpMkLst>
        </pc:gr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14" creationId="{19E3ED3F-18CB-49E3-BF12-3A2E1FC489AE}"/>
          </ac:grpSpMkLst>
        </pc:grpChg>
        <pc:grpChg chg="mod">
          <ac:chgData name="변 인호" userId="af8d0b8f-74b3-420e-a591-c31018bb9111" providerId="ADAL" clId="{A1E07BE5-7383-40F9-B71A-D940DEFAABB3}" dt="2020-09-23T10:18:53.125" v="81" actId="1076"/>
          <ac:grpSpMkLst>
            <pc:docMk/>
            <pc:sldMk cId="2927130746" sldId="283"/>
            <ac:grpSpMk id="222" creationId="{2683F616-9C80-4DC6-83DD-595489CA3CE8}"/>
          </ac:grpSpMkLst>
        </pc:grpChg>
      </pc:sldChg>
    </pc:docChg>
  </pc:docChgLst>
  <pc:docChgLst>
    <pc:chgData name="변 인호" userId="af8d0b8f-74b3-420e-a591-c31018bb9111" providerId="ADAL" clId="{0824F501-5206-409A-9F46-64AED405826C}"/>
    <pc:docChg chg="custSel modSld">
      <pc:chgData name="변 인호" userId="af8d0b8f-74b3-420e-a591-c31018bb9111" providerId="ADAL" clId="{0824F501-5206-409A-9F46-64AED405826C}" dt="2020-09-14T09:05:25.740" v="481" actId="1076"/>
      <pc:docMkLst>
        <pc:docMk/>
      </pc:docMkLst>
      <pc:sldChg chg="addSp delSp modSp">
        <pc:chgData name="변 인호" userId="af8d0b8f-74b3-420e-a591-c31018bb9111" providerId="ADAL" clId="{0824F501-5206-409A-9F46-64AED405826C}" dt="2020-09-14T09:05:25.740" v="481" actId="1076"/>
        <pc:sldMkLst>
          <pc:docMk/>
          <pc:sldMk cId="1093204789" sldId="267"/>
        </pc:sldMkLst>
        <pc:spChg chg="add del mod">
          <ac:chgData name="변 인호" userId="af8d0b8f-74b3-420e-a591-c31018bb9111" providerId="ADAL" clId="{0824F501-5206-409A-9F46-64AED405826C}" dt="2020-09-14T07:48:45.371" v="2"/>
          <ac:spMkLst>
            <pc:docMk/>
            <pc:sldMk cId="1093204789" sldId="267"/>
            <ac:spMk id="8" creationId="{37FB3532-96E4-4ADE-ACF2-98D13A0AB9B8}"/>
          </ac:spMkLst>
        </pc:spChg>
        <pc:spChg chg="add mod">
          <ac:chgData name="변 인호" userId="af8d0b8f-74b3-420e-a591-c31018bb9111" providerId="ADAL" clId="{0824F501-5206-409A-9F46-64AED405826C}" dt="2020-09-14T09:05:25.740" v="481" actId="1076"/>
          <ac:spMkLst>
            <pc:docMk/>
            <pc:sldMk cId="1093204789" sldId="267"/>
            <ac:spMk id="9" creationId="{416802E9-4934-4CDE-92AC-2C9002EE7C4E}"/>
          </ac:spMkLst>
        </pc:spChg>
        <pc:spChg chg="add del">
          <ac:chgData name="변 인호" userId="af8d0b8f-74b3-420e-a591-c31018bb9111" providerId="ADAL" clId="{0824F501-5206-409A-9F46-64AED405826C}" dt="2020-09-14T07:49:46.361" v="4" actId="478"/>
          <ac:spMkLst>
            <pc:docMk/>
            <pc:sldMk cId="1093204789" sldId="267"/>
            <ac:spMk id="63" creationId="{8D8EB3E7-3CA0-4ED1-8E4D-1C257483FD2F}"/>
          </ac:spMkLst>
        </pc:spChg>
        <pc:spChg chg="mod">
          <ac:chgData name="변 인호" userId="af8d0b8f-74b3-420e-a591-c31018bb9111" providerId="ADAL" clId="{0824F501-5206-409A-9F46-64AED405826C}" dt="2020-09-14T08:59:53.196" v="419" actId="1037"/>
          <ac:spMkLst>
            <pc:docMk/>
            <pc:sldMk cId="1093204789" sldId="267"/>
            <ac:spMk id="114" creationId="{C285487B-AB31-4133-9B0B-D72AD65A3C10}"/>
          </ac:spMkLst>
        </pc:spChg>
        <pc:spChg chg="mod">
          <ac:chgData name="변 인호" userId="af8d0b8f-74b3-420e-a591-c31018bb9111" providerId="ADAL" clId="{0824F501-5206-409A-9F46-64AED405826C}" dt="2020-09-14T08:59:38.770" v="401" actId="1076"/>
          <ac:spMkLst>
            <pc:docMk/>
            <pc:sldMk cId="1093204789" sldId="267"/>
            <ac:spMk id="143" creationId="{3F570445-5F51-419F-8684-61E40AFAF0C3}"/>
          </ac:spMkLst>
        </pc:spChg>
        <pc:spChg chg="mod">
          <ac:chgData name="변 인호" userId="af8d0b8f-74b3-420e-a591-c31018bb9111" providerId="ADAL" clId="{0824F501-5206-409A-9F46-64AED405826C}" dt="2020-09-14T08:59:38.770" v="401" actId="1076"/>
          <ac:spMkLst>
            <pc:docMk/>
            <pc:sldMk cId="1093204789" sldId="267"/>
            <ac:spMk id="148" creationId="{7939372E-486A-474D-9056-5C6C3A25BEB1}"/>
          </ac:spMkLst>
        </pc:spChg>
        <pc:grpChg chg="mod">
          <ac:chgData name="변 인호" userId="af8d0b8f-74b3-420e-a591-c31018bb9111" providerId="ADAL" clId="{0824F501-5206-409A-9F46-64AED405826C}" dt="2020-09-14T08:59:53.196" v="419" actId="1037"/>
          <ac:grpSpMkLst>
            <pc:docMk/>
            <pc:sldMk cId="1093204789" sldId="267"/>
            <ac:grpSpMk id="74" creationId="{6607373B-BAB0-4AE1-A274-E8EE55810510}"/>
          </ac:grpSpMkLst>
        </pc:grpChg>
        <pc:grpChg chg="mod">
          <ac:chgData name="변 인호" userId="af8d0b8f-74b3-420e-a591-c31018bb9111" providerId="ADAL" clId="{0824F501-5206-409A-9F46-64AED405826C}" dt="2020-09-14T08:59:53.196" v="419" actId="1037"/>
          <ac:grpSpMkLst>
            <pc:docMk/>
            <pc:sldMk cId="1093204789" sldId="267"/>
            <ac:grpSpMk id="101" creationId="{7C70647F-B001-4A69-91C8-966926734108}"/>
          </ac:grpSpMkLst>
        </pc:grp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33" creationId="{938F0369-9226-4E2A-A774-383F578D38A9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65" creationId="{3286F66B-8E65-4808-91B8-840BE9C5A110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68" creationId="{2EA6BC53-A3DA-4C26-97C7-1FA7F276C0A4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71" creationId="{87CB3B03-528A-4883-A757-F2248B94A0AA}"/>
          </ac:cxnSpMkLst>
        </pc:cxnChg>
        <pc:cxnChg chg="mod">
          <ac:chgData name="변 인호" userId="af8d0b8f-74b3-420e-a591-c31018bb9111" providerId="ADAL" clId="{0824F501-5206-409A-9F46-64AED405826C}" dt="2020-09-14T09:00:02.624" v="421" actId="14100"/>
          <ac:cxnSpMkLst>
            <pc:docMk/>
            <pc:sldMk cId="1093204789" sldId="267"/>
            <ac:cxnSpMk id="100" creationId="{69DCB335-2050-464B-AEBB-848CCB0E96B7}"/>
          </ac:cxnSpMkLst>
        </pc:cxnChg>
        <pc:cxnChg chg="mod">
          <ac:chgData name="변 인호" userId="af8d0b8f-74b3-420e-a591-c31018bb9111" providerId="ADAL" clId="{0824F501-5206-409A-9F46-64AED405826C}" dt="2020-09-14T08:59:59.345" v="420" actId="14100"/>
          <ac:cxnSpMkLst>
            <pc:docMk/>
            <pc:sldMk cId="1093204789" sldId="267"/>
            <ac:cxnSpMk id="113" creationId="{6986C761-75B2-40B3-AAF0-B36C0FE4059A}"/>
          </ac:cxnSpMkLst>
        </pc:cxnChg>
        <pc:cxnChg chg="mod">
          <ac:chgData name="변 인호" userId="af8d0b8f-74b3-420e-a591-c31018bb9111" providerId="ADAL" clId="{0824F501-5206-409A-9F46-64AED405826C}" dt="2020-09-14T08:59:53.196" v="419" actId="1037"/>
          <ac:cxnSpMkLst>
            <pc:docMk/>
            <pc:sldMk cId="1093204789" sldId="267"/>
            <ac:cxnSpMk id="121" creationId="{4F6E396A-DDC3-4583-972B-5694410EF444}"/>
          </ac:cxnSpMkLst>
        </pc:cxnChg>
      </pc:sldChg>
      <pc:sldChg chg="modSp">
        <pc:chgData name="변 인호" userId="af8d0b8f-74b3-420e-a591-c31018bb9111" providerId="ADAL" clId="{0824F501-5206-409A-9F46-64AED405826C}" dt="2020-09-14T09:03:27.289" v="478"/>
        <pc:sldMkLst>
          <pc:docMk/>
          <pc:sldMk cId="173085567" sldId="272"/>
        </pc:sldMkLst>
        <pc:spChg chg="mod">
          <ac:chgData name="변 인호" userId="af8d0b8f-74b3-420e-a591-c31018bb9111" providerId="ADAL" clId="{0824F501-5206-409A-9F46-64AED405826C}" dt="2020-09-14T09:01:59.400" v="459" actId="20577"/>
          <ac:spMkLst>
            <pc:docMk/>
            <pc:sldMk cId="173085567" sldId="272"/>
            <ac:spMk id="6" creationId="{6257BB4D-EF4B-45E4-B530-728FE5DFB14F}"/>
          </ac:spMkLst>
        </pc:spChg>
        <pc:spChg chg="mod">
          <ac:chgData name="변 인호" userId="af8d0b8f-74b3-420e-a591-c31018bb9111" providerId="ADAL" clId="{0824F501-5206-409A-9F46-64AED405826C}" dt="2020-09-14T09:03:27.289" v="478"/>
          <ac:spMkLst>
            <pc:docMk/>
            <pc:sldMk cId="173085567" sldId="272"/>
            <ac:spMk id="7" creationId="{75BFE942-02D4-487B-96EE-03C177511D40}"/>
          </ac:spMkLst>
        </pc:spChg>
        <pc:graphicFrameChg chg="modGraphic">
          <ac:chgData name="변 인호" userId="af8d0b8f-74b3-420e-a591-c31018bb9111" providerId="ADAL" clId="{0824F501-5206-409A-9F46-64AED405826C}" dt="2020-09-14T09:02:43.185" v="461" actId="207"/>
          <ac:graphicFrameMkLst>
            <pc:docMk/>
            <pc:sldMk cId="173085567" sldId="272"/>
            <ac:graphicFrameMk id="9" creationId="{66BA68A4-AF90-4B35-A0CB-D0A0F83286C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0644F-C6DA-49CE-A978-A9C813C0B0A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EB7A-0FB1-4C0E-AD3F-8CFE408AA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6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CEB7A-0FB1-4C0E-AD3F-8CFE408AA4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4530"/>
            <a:ext cx="7429500" cy="2387600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71475" indent="0" algn="ctr">
              <a:buNone/>
              <a:defRPr sz="2275"/>
            </a:lvl2pPr>
            <a:lvl3pPr marL="742950" indent="0" algn="ctr">
              <a:buNone/>
              <a:defRPr sz="1950"/>
            </a:lvl3pPr>
            <a:lvl4pPr marL="1114425" indent="0" algn="ctr">
              <a:buNone/>
              <a:defRPr sz="1625"/>
            </a:lvl4pPr>
            <a:lvl5pPr marL="1485900" indent="0" algn="ctr">
              <a:buNone/>
              <a:defRPr sz="1625"/>
            </a:lvl5pPr>
            <a:lvl6pPr marL="1857375" indent="0" algn="ctr">
              <a:buNone/>
              <a:defRPr sz="1625"/>
            </a:lvl6pPr>
            <a:lvl7pPr marL="2228850" indent="0" algn="ctr">
              <a:buNone/>
              <a:defRPr sz="1625"/>
            </a:lvl7pPr>
            <a:lvl8pPr marL="2600325" indent="0" algn="ctr">
              <a:buNone/>
              <a:defRPr sz="1625"/>
            </a:lvl8pPr>
            <a:lvl9pPr marL="2971800" indent="0" algn="ctr">
              <a:buNone/>
              <a:defRPr sz="1625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000" y="6448926"/>
            <a:ext cx="3343275" cy="27255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6346" y="6448926"/>
            <a:ext cx="446653" cy="27255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000" y="136524"/>
            <a:ext cx="9540000" cy="50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lv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658693"/>
            <a:ext cx="9906000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000" y="6448926"/>
            <a:ext cx="3343275" cy="27255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76346" y="6448926"/>
            <a:ext cx="446653" cy="27255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3000" y="136524"/>
            <a:ext cx="9540000" cy="504000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28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59DEE9-1E92-436B-AF43-E160CB0F49BC}"/>
              </a:ext>
            </a:extLst>
          </p:cNvPr>
          <p:cNvSpPr/>
          <p:nvPr userDrawn="1"/>
        </p:nvSpPr>
        <p:spPr>
          <a:xfrm>
            <a:off x="0" y="658693"/>
            <a:ext cx="9906000" cy="4571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4B3D706-905B-4087-86FB-4C93791DCE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2999" y="799933"/>
            <a:ext cx="9539999" cy="637841"/>
          </a:xfrm>
        </p:spPr>
        <p:txBody>
          <a:bodyPr lIns="0" tIns="0" rIns="0" bIns="0"/>
          <a:lstStyle>
            <a:lvl1pPr marL="271463" indent="-271463" latinLnBrk="0">
              <a:lnSpc>
                <a:spcPct val="110000"/>
              </a:lnSpc>
              <a:buFont typeface="Wingdings" panose="05000000000000000000" pitchFamily="2" charset="2"/>
              <a:buChar char="q"/>
              <a:defRPr sz="1800">
                <a:latin typeface="서울한강체 B" panose="02020503020101020101" pitchFamily="18" charset="-127"/>
                <a:ea typeface="서울한강체 B" panose="02020503020101020101" pitchFamily="18" charset="-127"/>
              </a:defRPr>
            </a:lvl1pPr>
            <a:lvl2pPr marL="557213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2pPr>
            <a:lvl3pPr marL="928688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3pPr>
            <a:lvl4pPr marL="1300163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4pPr>
            <a:lvl5pPr marL="1671638" indent="-185738">
              <a:buFont typeface="Wingdings" panose="05000000000000000000" pitchFamily="2" charset="2"/>
              <a:buChar char="q"/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거버닝</a:t>
            </a:r>
            <a:r>
              <a:rPr lang="ko-KR" altLang="en-US" dirty="0"/>
              <a:t> 메시지는 </a:t>
            </a:r>
            <a:r>
              <a:rPr lang="en-US" altLang="ko-KR" dirty="0"/>
              <a:t>2</a:t>
            </a:r>
            <a:r>
              <a:rPr lang="ko-KR" altLang="en-US" dirty="0"/>
              <a:t>열 이내로 작성</a:t>
            </a:r>
          </a:p>
        </p:txBody>
      </p:sp>
    </p:spTree>
    <p:extLst>
      <p:ext uri="{BB962C8B-B14F-4D97-AF65-F5344CB8AC3E}">
        <p14:creationId xmlns:p14="http://schemas.microsoft.com/office/powerpoint/2010/main" val="18305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공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0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48926"/>
            <a:ext cx="2228850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448926"/>
            <a:ext cx="3343275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1741" y="6448926"/>
            <a:ext cx="2228850" cy="27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4" r:id="rId2"/>
    <p:sldLayoutId id="2147483905" r:id="rId3"/>
    <p:sldLayoutId id="2147483906" r:id="rId4"/>
  </p:sldLayoutIdLst>
  <p:hf hd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Wingdings 2" pitchFamily="18" charset="2"/>
        <a:buChar char="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spcBef>
          <a:spcPct val="20000"/>
        </a:spcBef>
        <a:buFont typeface="Wingdings 2" pitchFamily="18" charset="2"/>
        <a:buChar char="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109">
            <a:extLst>
              <a:ext uri="{FF2B5EF4-FFF2-40B4-BE49-F238E27FC236}">
                <a16:creationId xmlns:a16="http://schemas.microsoft.com/office/drawing/2014/main" id="{3B8BCBA4-76A2-4DC8-8F9E-98E6FDF2C030}"/>
              </a:ext>
            </a:extLst>
          </p:cNvPr>
          <p:cNvSpPr/>
          <p:nvPr/>
        </p:nvSpPr>
        <p:spPr>
          <a:xfrm>
            <a:off x="477252" y="1593958"/>
            <a:ext cx="2002164" cy="1900688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FCDDBB-D064-4C63-8222-8D6A23217BF4}"/>
              </a:ext>
            </a:extLst>
          </p:cNvPr>
          <p:cNvSpPr/>
          <p:nvPr/>
        </p:nvSpPr>
        <p:spPr>
          <a:xfrm>
            <a:off x="1362135" y="2028650"/>
            <a:ext cx="822089" cy="654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257BB4D-EF4B-45E4-B530-728FE5D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데이터 분석 시스템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5BFE942-02D4-487B-96EE-03C177511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현장에 장착된 센서의 데이터를 </a:t>
            </a:r>
            <a:r>
              <a:rPr lang="ko-KR" altLang="en-US" dirty="0" err="1"/>
              <a:t>유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∙</a:t>
            </a:r>
            <a:r>
              <a:rPr lang="ko-KR" altLang="en-US" dirty="0" err="1"/>
              <a:t>무선</a:t>
            </a:r>
            <a:r>
              <a:rPr lang="ko-KR" altLang="en-US" dirty="0"/>
              <a:t> 방식으로 수집</a:t>
            </a:r>
            <a:r>
              <a:rPr lang="en-US" altLang="ko-KR" dirty="0"/>
              <a:t>,</a:t>
            </a:r>
            <a:r>
              <a:rPr lang="ko-KR" altLang="en-US" dirty="0"/>
              <a:t> 분석 및 전송하여</a:t>
            </a:r>
            <a:r>
              <a:rPr lang="en-US" altLang="ko-KR" dirty="0"/>
              <a:t> </a:t>
            </a:r>
            <a:r>
              <a:rPr lang="ko-KR" altLang="en-US" dirty="0" err="1"/>
              <a:t>사내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∙</a:t>
            </a:r>
            <a:r>
              <a:rPr lang="ko-KR" altLang="en-US" dirty="0" err="1"/>
              <a:t>외에서</a:t>
            </a:r>
            <a:r>
              <a:rPr lang="ko-KR" altLang="en-US" dirty="0"/>
              <a:t> 현장 상태를 실시간 모니터링하면서 유지 보수 업무를 수행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7BEAD61-3B2F-415B-ACA1-7338C18D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936" y="2743146"/>
            <a:ext cx="879821" cy="70117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C769286-DD48-4892-971B-152CA77EA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5465"/>
          <a:stretch/>
        </p:blipFill>
        <p:spPr>
          <a:xfrm>
            <a:off x="4746494" y="1593958"/>
            <a:ext cx="1253324" cy="8920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0FE1CB-7A19-445D-8C85-147BD8846037}"/>
              </a:ext>
            </a:extLst>
          </p:cNvPr>
          <p:cNvSpPr txBox="1"/>
          <p:nvPr/>
        </p:nvSpPr>
        <p:spPr>
          <a:xfrm>
            <a:off x="477253" y="3537763"/>
            <a:ext cx="2002164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현장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상시 고속 센싱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E6047-F02A-46A7-852D-29CFCB478ECA}"/>
              </a:ext>
            </a:extLst>
          </p:cNvPr>
          <p:cNvSpPr txBox="1"/>
          <p:nvPr/>
        </p:nvSpPr>
        <p:spPr>
          <a:xfrm>
            <a:off x="477252" y="6038582"/>
            <a:ext cx="2002164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현장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저속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주기적 센싱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2B7BE-2C9C-40DF-99F7-8CB7D421D9AE}"/>
              </a:ext>
            </a:extLst>
          </p:cNvPr>
          <p:cNvSpPr txBox="1"/>
          <p:nvPr/>
        </p:nvSpPr>
        <p:spPr>
          <a:xfrm>
            <a:off x="4998903" y="1824668"/>
            <a:ext cx="66717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외부망</a:t>
            </a:r>
            <a:br>
              <a:rPr lang="en-US" altLang="ko-KR" sz="14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</a:br>
            <a:r>
              <a:rPr lang="en-US" altLang="ko-KR" sz="1400" dirty="0">
                <a:latin typeface="Arial Nova Cond" panose="020B0506020202020204" pitchFamily="34" charset="0"/>
                <a:ea typeface="서울한강체 B" panose="02020503020101020101" pitchFamily="18" charset="-127"/>
              </a:rPr>
              <a:t>(Internet)</a:t>
            </a:r>
            <a:endParaRPr lang="ko-KR" altLang="en-US" sz="1400" dirty="0">
              <a:latin typeface="Arial Nova Cond" panose="020B0506020202020204" pitchFamily="34" charset="0"/>
              <a:ea typeface="서울한강체 B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1C3895-F4DC-46D0-A0A8-E2A82C5E18E3}"/>
              </a:ext>
            </a:extLst>
          </p:cNvPr>
          <p:cNvSpPr txBox="1"/>
          <p:nvPr/>
        </p:nvSpPr>
        <p:spPr>
          <a:xfrm>
            <a:off x="1420658" y="3196472"/>
            <a:ext cx="809517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고속센서</a:t>
            </a:r>
            <a:b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</a:b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진동</a:t>
            </a: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가속도 등</a:t>
            </a:r>
            <a:r>
              <a:rPr lang="en-US" altLang="ko-KR" sz="9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)</a:t>
            </a:r>
            <a:endParaRPr lang="ko-KR" altLang="en-US" sz="900" dirty="0"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862C70-0D96-4BDD-B3B8-734E25F4C8EB}"/>
              </a:ext>
            </a:extLst>
          </p:cNvPr>
          <p:cNvSpPr txBox="1"/>
          <p:nvPr/>
        </p:nvSpPr>
        <p:spPr>
          <a:xfrm>
            <a:off x="865897" y="1666880"/>
            <a:ext cx="992259" cy="3668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  <a:t>센서 데이터 처리</a:t>
            </a:r>
            <a:br>
              <a:rPr lang="en-US" altLang="ko-KR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192" b="1" dirty="0">
                <a:solidFill>
                  <a:srgbClr val="0000FF"/>
                </a:solidFill>
                <a:ea typeface="서울한강체 L" panose="02020503020101020101" pitchFamily="18" charset="-127"/>
                <a:cs typeface="Arial" panose="020B0604020202020204" pitchFamily="34" charset="0"/>
              </a:rPr>
              <a:t>디바이스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A173E-3A25-4B76-B223-146FF6E9AE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4217" r="12773"/>
          <a:stretch/>
        </p:blipFill>
        <p:spPr>
          <a:xfrm rot="16200000">
            <a:off x="1382796" y="2953528"/>
            <a:ext cx="188690" cy="2804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7FAC5C3-E245-45C5-90A1-391295A7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6694" y="2175847"/>
            <a:ext cx="480229" cy="394360"/>
          </a:xfrm>
          <a:prstGeom prst="rect">
            <a:avLst/>
          </a:prstGeom>
        </p:spPr>
      </p:pic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C20F856-9BCA-42D0-A04F-4EADC9ECA4E0}"/>
              </a:ext>
            </a:extLst>
          </p:cNvPr>
          <p:cNvSpPr/>
          <p:nvPr/>
        </p:nvSpPr>
        <p:spPr>
          <a:xfrm>
            <a:off x="1634840" y="2501217"/>
            <a:ext cx="355600" cy="591233"/>
          </a:xfrm>
          <a:custGeom>
            <a:avLst/>
            <a:gdLst>
              <a:gd name="connsiteX0" fmla="*/ 0 w 355600"/>
              <a:gd name="connsiteY0" fmla="*/ 444500 h 444500"/>
              <a:gd name="connsiteX1" fmla="*/ 355600 w 355600"/>
              <a:gd name="connsiteY1" fmla="*/ 444500 h 444500"/>
              <a:gd name="connsiteX2" fmla="*/ 355600 w 355600"/>
              <a:gd name="connsiteY2" fmla="*/ 0 h 444500"/>
              <a:gd name="connsiteX3" fmla="*/ 171450 w 355600"/>
              <a:gd name="connsiteY3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" h="444500">
                <a:moveTo>
                  <a:pt x="0" y="444500"/>
                </a:moveTo>
                <a:lnTo>
                  <a:pt x="355600" y="444500"/>
                </a:lnTo>
                <a:lnTo>
                  <a:pt x="355600" y="0"/>
                </a:lnTo>
                <a:lnTo>
                  <a:pt x="171450" y="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0A65664-DA95-4B45-9EA2-8E9A41E15DFD}"/>
              </a:ext>
            </a:extLst>
          </p:cNvPr>
          <p:cNvGrpSpPr/>
          <p:nvPr/>
        </p:nvGrpSpPr>
        <p:grpSpPr>
          <a:xfrm>
            <a:off x="1295328" y="4274981"/>
            <a:ext cx="580812" cy="455280"/>
            <a:chOff x="1489288" y="4274981"/>
            <a:chExt cx="580812" cy="45528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4BB1F54-4C53-4706-82A4-37769B7EA67E}"/>
                </a:ext>
              </a:extLst>
            </p:cNvPr>
            <p:cNvSpPr/>
            <p:nvPr/>
          </p:nvSpPr>
          <p:spPr>
            <a:xfrm>
              <a:off x="1489288" y="4662050"/>
              <a:ext cx="443148" cy="68211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69850">
                  <a:moveTo>
                    <a:pt x="0" y="69850"/>
                  </a:moveTo>
                  <a:lnTo>
                    <a:pt x="279400" y="69850"/>
                  </a:lnTo>
                  <a:lnTo>
                    <a:pt x="27940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67DC551-A719-4909-8379-407A0B2C1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20175" y="4274981"/>
              <a:ext cx="249925" cy="395962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1F055D-CF79-4BC2-9BD1-16D73BC924D5}"/>
              </a:ext>
            </a:extLst>
          </p:cNvPr>
          <p:cNvGrpSpPr/>
          <p:nvPr/>
        </p:nvGrpSpPr>
        <p:grpSpPr>
          <a:xfrm>
            <a:off x="1501250" y="5386003"/>
            <a:ext cx="374889" cy="450824"/>
            <a:chOff x="1695210" y="5386003"/>
            <a:chExt cx="374889" cy="45082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3CCE48A-8131-4F1E-9B06-51AEC196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820174" y="5386003"/>
              <a:ext cx="249925" cy="395962"/>
            </a:xfrm>
            <a:prstGeom prst="rect">
              <a:avLst/>
            </a:prstGeom>
          </p:spPr>
        </p:pic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912EB516-CA2D-4326-A57D-B2A9E2D21C3E}"/>
                </a:ext>
              </a:extLst>
            </p:cNvPr>
            <p:cNvSpPr/>
            <p:nvPr/>
          </p:nvSpPr>
          <p:spPr>
            <a:xfrm>
              <a:off x="1695210" y="5776242"/>
              <a:ext cx="249925" cy="60585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69850">
                  <a:moveTo>
                    <a:pt x="0" y="69850"/>
                  </a:moveTo>
                  <a:lnTo>
                    <a:pt x="279400" y="69850"/>
                  </a:lnTo>
                  <a:lnTo>
                    <a:pt x="279400" y="0"/>
                  </a:ln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96E474D-8FFD-416D-9050-20C16AFA33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011893" y="5484466"/>
            <a:ext cx="508239" cy="4273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849B6F-2DDE-413A-B584-FB7C2EA56AA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218" y="4223258"/>
            <a:ext cx="484188" cy="550120"/>
          </a:xfrm>
          <a:prstGeom prst="rect">
            <a:avLst/>
          </a:prstGeom>
        </p:spPr>
      </p:pic>
      <p:sp>
        <p:nvSpPr>
          <p:cNvPr id="51" name="모서리가 둥근 직사각형 109">
            <a:extLst>
              <a:ext uri="{FF2B5EF4-FFF2-40B4-BE49-F238E27FC236}">
                <a16:creationId xmlns:a16="http://schemas.microsoft.com/office/drawing/2014/main" id="{B3CD8D1C-1579-4693-B90E-DDDD87DF6AE1}"/>
              </a:ext>
            </a:extLst>
          </p:cNvPr>
          <p:cNvSpPr/>
          <p:nvPr/>
        </p:nvSpPr>
        <p:spPr>
          <a:xfrm>
            <a:off x="477252" y="4108111"/>
            <a:ext cx="2002164" cy="1900688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B083E6-F6D8-43B9-A0B5-0032A2539960}"/>
              </a:ext>
            </a:extLst>
          </p:cNvPr>
          <p:cNvSpPr txBox="1"/>
          <p:nvPr/>
        </p:nvSpPr>
        <p:spPr>
          <a:xfrm>
            <a:off x="1883540" y="4389429"/>
            <a:ext cx="4504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무선통신</a:t>
            </a:r>
            <a:br>
              <a:rPr lang="en-US" altLang="ko-KR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000" dirty="0">
                <a:solidFill>
                  <a:srgbClr val="0000FF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디바이스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0021AD-D858-480B-BE35-E20CBBEBB3B2}"/>
              </a:ext>
            </a:extLst>
          </p:cNvPr>
          <p:cNvSpPr txBox="1"/>
          <p:nvPr/>
        </p:nvSpPr>
        <p:spPr>
          <a:xfrm>
            <a:off x="1012607" y="4762139"/>
            <a:ext cx="43761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  <a:t>4-20mA,</a:t>
            </a:r>
            <a:b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</a:br>
            <a:r>
              <a:rPr lang="en-US" altLang="ko-KR" sz="1000" dirty="0">
                <a:latin typeface="Arial Nova Cond" panose="020B0506020202020204" pitchFamily="34" charset="0"/>
                <a:cs typeface="Arial" panose="020B0604020202020204" pitchFamily="34" charset="0"/>
              </a:rPr>
              <a:t>Fieldbus</a:t>
            </a:r>
            <a:endParaRPr lang="ko-KR" altLang="en-US" sz="1000" dirty="0">
              <a:latin typeface="Arial Nova Cond" panose="020B0506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184E1-7A2B-4DEE-A810-3A8C37974E0D}"/>
              </a:ext>
            </a:extLst>
          </p:cNvPr>
          <p:cNvSpPr txBox="1"/>
          <p:nvPr/>
        </p:nvSpPr>
        <p:spPr>
          <a:xfrm>
            <a:off x="660048" y="5074071"/>
            <a:ext cx="10980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온도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압력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유량 등</a:t>
            </a:r>
            <a:r>
              <a:rPr lang="en-US" altLang="ko-KR" sz="1000" dirty="0"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)</a:t>
            </a:r>
            <a:endParaRPr lang="ko-KR" altLang="en-US" sz="1000" dirty="0"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8948254-6DEE-461F-9B26-3C46EB808F03}"/>
              </a:ext>
            </a:extLst>
          </p:cNvPr>
          <p:cNvSpPr/>
          <p:nvPr/>
        </p:nvSpPr>
        <p:spPr>
          <a:xfrm>
            <a:off x="2107712" y="1823606"/>
            <a:ext cx="1204225" cy="2451373"/>
          </a:xfrm>
          <a:custGeom>
            <a:avLst/>
            <a:gdLst>
              <a:gd name="connsiteX0" fmla="*/ 0 w 1727200"/>
              <a:gd name="connsiteY0" fmla="*/ 0 h 2482850"/>
              <a:gd name="connsiteX1" fmla="*/ 1320800 w 1727200"/>
              <a:gd name="connsiteY1" fmla="*/ 0 h 2482850"/>
              <a:gd name="connsiteX2" fmla="*/ 1320800 w 1727200"/>
              <a:gd name="connsiteY2" fmla="*/ 2482850 h 2482850"/>
              <a:gd name="connsiteX3" fmla="*/ 1727200 w 1727200"/>
              <a:gd name="connsiteY3" fmla="*/ 2482850 h 2482850"/>
              <a:gd name="connsiteX0" fmla="*/ 0 w 1969816"/>
              <a:gd name="connsiteY0" fmla="*/ 0 h 2489709"/>
              <a:gd name="connsiteX1" fmla="*/ 1320800 w 1969816"/>
              <a:gd name="connsiteY1" fmla="*/ 0 h 2489709"/>
              <a:gd name="connsiteX2" fmla="*/ 1320800 w 1969816"/>
              <a:gd name="connsiteY2" fmla="*/ 2482850 h 2489709"/>
              <a:gd name="connsiteX3" fmla="*/ 1969816 w 1969816"/>
              <a:gd name="connsiteY3" fmla="*/ 2489709 h 2489709"/>
              <a:gd name="connsiteX0" fmla="*/ 0 w 1976201"/>
              <a:gd name="connsiteY0" fmla="*/ 0 h 2482850"/>
              <a:gd name="connsiteX1" fmla="*/ 1320800 w 1976201"/>
              <a:gd name="connsiteY1" fmla="*/ 0 h 2482850"/>
              <a:gd name="connsiteX2" fmla="*/ 1320800 w 1976201"/>
              <a:gd name="connsiteY2" fmla="*/ 2482850 h 2482850"/>
              <a:gd name="connsiteX3" fmla="*/ 1976201 w 1976201"/>
              <a:gd name="connsiteY3" fmla="*/ 2475992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6201" h="2482850">
                <a:moveTo>
                  <a:pt x="0" y="0"/>
                </a:moveTo>
                <a:lnTo>
                  <a:pt x="1320800" y="0"/>
                </a:lnTo>
                <a:lnTo>
                  <a:pt x="1320800" y="2482850"/>
                </a:lnTo>
                <a:lnTo>
                  <a:pt x="1976201" y="2475992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659C9CE-1E23-4B1D-A33F-FBCDBE4E610E}"/>
              </a:ext>
            </a:extLst>
          </p:cNvPr>
          <p:cNvSpPr/>
          <p:nvPr/>
        </p:nvSpPr>
        <p:spPr>
          <a:xfrm>
            <a:off x="1869790" y="4337049"/>
            <a:ext cx="1404000" cy="0"/>
          </a:xfrm>
          <a:custGeom>
            <a:avLst/>
            <a:gdLst>
              <a:gd name="connsiteX0" fmla="*/ 0 w 2336800"/>
              <a:gd name="connsiteY0" fmla="*/ 0 h 0"/>
              <a:gd name="connsiteX1" fmla="*/ 2336800 w 23368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6800">
                <a:moveTo>
                  <a:pt x="0" y="0"/>
                </a:moveTo>
                <a:lnTo>
                  <a:pt x="233680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6C815DD3-8C70-4CDF-83D4-0303F0A48957}"/>
              </a:ext>
            </a:extLst>
          </p:cNvPr>
          <p:cNvSpPr/>
          <p:nvPr/>
        </p:nvSpPr>
        <p:spPr>
          <a:xfrm>
            <a:off x="1857091" y="4399118"/>
            <a:ext cx="1474983" cy="1049182"/>
          </a:xfrm>
          <a:custGeom>
            <a:avLst/>
            <a:gdLst>
              <a:gd name="connsiteX0" fmla="*/ 0 w 2343150"/>
              <a:gd name="connsiteY0" fmla="*/ 990600 h 990600"/>
              <a:gd name="connsiteX1" fmla="*/ 1670050 w 2343150"/>
              <a:gd name="connsiteY1" fmla="*/ 990600 h 990600"/>
              <a:gd name="connsiteX2" fmla="*/ 1670050 w 2343150"/>
              <a:gd name="connsiteY2" fmla="*/ 0 h 990600"/>
              <a:gd name="connsiteX3" fmla="*/ 2343150 w 2343150"/>
              <a:gd name="connsiteY3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3150" h="990600">
                <a:moveTo>
                  <a:pt x="0" y="990600"/>
                </a:moveTo>
                <a:lnTo>
                  <a:pt x="1670050" y="990600"/>
                </a:lnTo>
                <a:lnTo>
                  <a:pt x="1670050" y="0"/>
                </a:lnTo>
                <a:lnTo>
                  <a:pt x="234315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5EC55B-0CA9-4BB1-80DA-52BB77F93663}"/>
              </a:ext>
            </a:extLst>
          </p:cNvPr>
          <p:cNvSpPr txBox="1"/>
          <p:nvPr/>
        </p:nvSpPr>
        <p:spPr>
          <a:xfrm>
            <a:off x="3219247" y="4771714"/>
            <a:ext cx="56105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  <a:t>센서통신</a:t>
            </a:r>
            <a:br>
              <a:rPr lang="en-US" altLang="ko-KR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</a:br>
            <a:r>
              <a:rPr lang="ko-KR" altLang="en-US" sz="1000" dirty="0">
                <a:solidFill>
                  <a:srgbClr val="0000FF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  <a:cs typeface="Arial" panose="020B0604020202020204" pitchFamily="34" charset="0"/>
              </a:rPr>
              <a:t>게이트웨이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E675E6-2010-4FCB-AF59-AFF5D8C88C99}"/>
              </a:ext>
            </a:extLst>
          </p:cNvPr>
          <p:cNvSpPr txBox="1"/>
          <p:nvPr/>
        </p:nvSpPr>
        <p:spPr>
          <a:xfrm>
            <a:off x="6681610" y="6026246"/>
            <a:ext cx="2922287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설비 관제 센터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사내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sp>
        <p:nvSpPr>
          <p:cNvPr id="69" name="모서리가 둥근 직사각형 109">
            <a:extLst>
              <a:ext uri="{FF2B5EF4-FFF2-40B4-BE49-F238E27FC236}">
                <a16:creationId xmlns:a16="http://schemas.microsoft.com/office/drawing/2014/main" id="{43330381-E8A3-4AF8-919D-F6FFFA059F93}"/>
              </a:ext>
            </a:extLst>
          </p:cNvPr>
          <p:cNvSpPr/>
          <p:nvPr/>
        </p:nvSpPr>
        <p:spPr>
          <a:xfrm>
            <a:off x="6681610" y="4683751"/>
            <a:ext cx="2922288" cy="1284305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6812E4E3-2100-4E4F-A2A6-1E1624C4BA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24601" y="4965186"/>
            <a:ext cx="437195" cy="44259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CC7B162-37B1-4A2D-9F1B-5481BF6CB37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44009" y="4881583"/>
            <a:ext cx="437195" cy="291249"/>
          </a:xfrm>
          <a:prstGeom prst="rect">
            <a:avLst/>
          </a:prstGeom>
        </p:spPr>
      </p:pic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4EAB5035-9B47-428D-84EB-BA979F7E0798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5999818" y="2039970"/>
            <a:ext cx="680382" cy="678206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E3E3FD2A-C586-4AA9-BAA3-BA9E1013928A}"/>
              </a:ext>
            </a:extLst>
          </p:cNvPr>
          <p:cNvPicPr>
            <a:picLocks noChangeAspect="1"/>
          </p:cNvPicPr>
          <p:nvPr/>
        </p:nvPicPr>
        <p:blipFill>
          <a:blip r:embed="rId11">
            <a:grayscl/>
          </a:blip>
          <a:stretch>
            <a:fillRect/>
          </a:stretch>
        </p:blipFill>
        <p:spPr>
          <a:xfrm>
            <a:off x="3276381" y="4257889"/>
            <a:ext cx="485713" cy="451757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CEBB4126-C438-4D02-B58E-4453060E89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5823" y="4773823"/>
            <a:ext cx="547211" cy="523548"/>
          </a:xfrm>
          <a:prstGeom prst="rect">
            <a:avLst/>
          </a:prstGeom>
        </p:spPr>
      </p:pic>
      <p:sp>
        <p:nvSpPr>
          <p:cNvPr id="94" name="자유형 16">
            <a:extLst>
              <a:ext uri="{FF2B5EF4-FFF2-40B4-BE49-F238E27FC236}">
                <a16:creationId xmlns:a16="http://schemas.microsoft.com/office/drawing/2014/main" id="{9D32DB0E-CF4E-4E88-9F10-24C95B7CFE5F}"/>
              </a:ext>
            </a:extLst>
          </p:cNvPr>
          <p:cNvSpPr/>
          <p:nvPr/>
        </p:nvSpPr>
        <p:spPr>
          <a:xfrm flipH="1">
            <a:off x="8677846" y="4784061"/>
            <a:ext cx="97887" cy="114256"/>
          </a:xfrm>
          <a:custGeom>
            <a:avLst/>
            <a:gdLst>
              <a:gd name="connsiteX0" fmla="*/ 0 w 356937"/>
              <a:gd name="connsiteY0" fmla="*/ 922421 h 922421"/>
              <a:gd name="connsiteX1" fmla="*/ 356937 w 356937"/>
              <a:gd name="connsiteY1" fmla="*/ 0 h 922421"/>
              <a:gd name="connsiteX2" fmla="*/ 356937 w 356937"/>
              <a:gd name="connsiteY2" fmla="*/ 0 h 9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37" h="922421">
                <a:moveTo>
                  <a:pt x="0" y="922421"/>
                </a:moveTo>
                <a:lnTo>
                  <a:pt x="356937" y="0"/>
                </a:lnTo>
                <a:lnTo>
                  <a:pt x="356937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3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96" name="자유형 16">
            <a:extLst>
              <a:ext uri="{FF2B5EF4-FFF2-40B4-BE49-F238E27FC236}">
                <a16:creationId xmlns:a16="http://schemas.microsoft.com/office/drawing/2014/main" id="{6FB61D9B-BC27-46C8-841F-FD6726C4AFE9}"/>
              </a:ext>
            </a:extLst>
          </p:cNvPr>
          <p:cNvSpPr/>
          <p:nvPr/>
        </p:nvSpPr>
        <p:spPr>
          <a:xfrm flipH="1" flipV="1">
            <a:off x="8674750" y="5156098"/>
            <a:ext cx="97887" cy="114256"/>
          </a:xfrm>
          <a:custGeom>
            <a:avLst/>
            <a:gdLst>
              <a:gd name="connsiteX0" fmla="*/ 0 w 356937"/>
              <a:gd name="connsiteY0" fmla="*/ 922421 h 922421"/>
              <a:gd name="connsiteX1" fmla="*/ 356937 w 356937"/>
              <a:gd name="connsiteY1" fmla="*/ 0 h 922421"/>
              <a:gd name="connsiteX2" fmla="*/ 356937 w 356937"/>
              <a:gd name="connsiteY2" fmla="*/ 0 h 9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37" h="922421">
                <a:moveTo>
                  <a:pt x="0" y="922421"/>
                </a:moveTo>
                <a:lnTo>
                  <a:pt x="356937" y="0"/>
                </a:lnTo>
                <a:lnTo>
                  <a:pt x="356937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3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1DD664-C9BD-4269-99DB-F0B2F841CF72}"/>
              </a:ext>
            </a:extLst>
          </p:cNvPr>
          <p:cNvSpPr/>
          <p:nvPr/>
        </p:nvSpPr>
        <p:spPr>
          <a:xfrm>
            <a:off x="1883540" y="2440481"/>
            <a:ext cx="218830" cy="183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rial Nova Cond" panose="020B0506020202020204" pitchFamily="34" charset="0"/>
                <a:ea typeface="서울한강체 M" panose="02020503020101020101" pitchFamily="18" charset="-127"/>
              </a:rPr>
              <a:t>ADC</a:t>
            </a:r>
            <a:endParaRPr lang="ko-KR" altLang="en-US" sz="800" dirty="0">
              <a:solidFill>
                <a:schemeClr val="bg1"/>
              </a:solidFill>
              <a:latin typeface="Arial Nova Cond" panose="020B0506020202020204" pitchFamily="34" charset="0"/>
              <a:ea typeface="서울한강체 M" panose="02020503020101020101" pitchFamily="18" charset="-127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4196B9B-DC2C-4CB7-9399-3C2B89EBCF87}"/>
              </a:ext>
            </a:extLst>
          </p:cNvPr>
          <p:cNvSpPr/>
          <p:nvPr/>
        </p:nvSpPr>
        <p:spPr>
          <a:xfrm flipV="1">
            <a:off x="1806699" y="2210428"/>
            <a:ext cx="184150" cy="109781"/>
          </a:xfrm>
          <a:custGeom>
            <a:avLst/>
            <a:gdLst>
              <a:gd name="connsiteX0" fmla="*/ 0 w 355600"/>
              <a:gd name="connsiteY0" fmla="*/ 444500 h 444500"/>
              <a:gd name="connsiteX1" fmla="*/ 355600 w 355600"/>
              <a:gd name="connsiteY1" fmla="*/ 444500 h 444500"/>
              <a:gd name="connsiteX2" fmla="*/ 355600 w 355600"/>
              <a:gd name="connsiteY2" fmla="*/ 0 h 444500"/>
              <a:gd name="connsiteX3" fmla="*/ 171450 w 355600"/>
              <a:gd name="connsiteY3" fmla="*/ 0 h 444500"/>
              <a:gd name="connsiteX0" fmla="*/ 184150 w 184150"/>
              <a:gd name="connsiteY0" fmla="*/ 444500 h 444500"/>
              <a:gd name="connsiteX1" fmla="*/ 184150 w 184150"/>
              <a:gd name="connsiteY1" fmla="*/ 0 h 444500"/>
              <a:gd name="connsiteX2" fmla="*/ 0 w 184150"/>
              <a:gd name="connsiteY2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50" h="444500">
                <a:moveTo>
                  <a:pt x="184150" y="444500"/>
                </a:moveTo>
                <a:lnTo>
                  <a:pt x="184150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DBB8B8B-51E3-4F21-BCDF-8247CBC813A8}"/>
              </a:ext>
            </a:extLst>
          </p:cNvPr>
          <p:cNvSpPr/>
          <p:nvPr/>
        </p:nvSpPr>
        <p:spPr>
          <a:xfrm>
            <a:off x="1884523" y="1931211"/>
            <a:ext cx="218830" cy="27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통신</a:t>
            </a:r>
            <a:br>
              <a:rPr lang="en-US" altLang="ko-KR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</a:br>
            <a:r>
              <a:rPr lang="ko-KR" altLang="en-US" sz="8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모듈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7AAB5F7-322C-48C6-BAC2-546412FEF94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40" y="1729330"/>
            <a:ext cx="224298" cy="224298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0CB4C19-1664-43AB-BB93-B160AA56B2E7}"/>
              </a:ext>
            </a:extLst>
          </p:cNvPr>
          <p:cNvGrpSpPr/>
          <p:nvPr/>
        </p:nvGrpSpPr>
        <p:grpSpPr>
          <a:xfrm>
            <a:off x="5741062" y="3459383"/>
            <a:ext cx="182017" cy="319852"/>
            <a:chOff x="4721747" y="4798891"/>
            <a:chExt cx="326267" cy="465610"/>
          </a:xfrm>
        </p:grpSpPr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07A5D7D1-77BB-4F8A-9E61-3533596F3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03" r="17224"/>
            <a:stretch/>
          </p:blipFill>
          <p:spPr>
            <a:xfrm>
              <a:off x="4721747" y="4798891"/>
              <a:ext cx="326267" cy="46561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3202AADB-2550-4F37-9166-A5B6DCEF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793391" y="5031696"/>
              <a:ext cx="204038" cy="147584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E1BF114-9630-4DB0-A72E-7C8C42D0B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795866" y="4859464"/>
              <a:ext cx="201563" cy="162734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055E57DD-D6B2-4B22-926F-729D79F4036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hqprint">
            <a:duotone>
              <a:schemeClr val="bg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r="26006" b="2233"/>
          <a:stretch/>
        </p:blipFill>
        <p:spPr>
          <a:xfrm>
            <a:off x="5953622" y="3443750"/>
            <a:ext cx="364762" cy="756354"/>
          </a:xfrm>
          <a:prstGeom prst="rect">
            <a:avLst/>
          </a:prstGeom>
        </p:spPr>
      </p:pic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FCC414BB-ECD0-40C7-8643-A91FC7406771}"/>
              </a:ext>
            </a:extLst>
          </p:cNvPr>
          <p:cNvCxnSpPr>
            <a:cxnSpLocks/>
            <a:stCxn id="77" idx="0"/>
            <a:endCxn id="35" idx="2"/>
          </p:cNvCxnSpPr>
          <p:nvPr/>
        </p:nvCxnSpPr>
        <p:spPr>
          <a:xfrm rot="16200000" flipV="1">
            <a:off x="5115914" y="2743225"/>
            <a:ext cx="973401" cy="458915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모서리가 둥근 직사각형 109">
            <a:extLst>
              <a:ext uri="{FF2B5EF4-FFF2-40B4-BE49-F238E27FC236}">
                <a16:creationId xmlns:a16="http://schemas.microsoft.com/office/drawing/2014/main" id="{B420E057-B3F6-47B1-99B4-29C13C406E08}"/>
              </a:ext>
            </a:extLst>
          </p:cNvPr>
          <p:cNvSpPr/>
          <p:nvPr/>
        </p:nvSpPr>
        <p:spPr>
          <a:xfrm>
            <a:off x="5380728" y="3333430"/>
            <a:ext cx="1202252" cy="941549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E2C3B6-A4AE-4A28-BB0C-E3ABFCEDB239}"/>
              </a:ext>
            </a:extLst>
          </p:cNvPr>
          <p:cNvSpPr txBox="1"/>
          <p:nvPr/>
        </p:nvSpPr>
        <p:spPr>
          <a:xfrm>
            <a:off x="5383747" y="4323000"/>
            <a:ext cx="1199233" cy="4209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모바일 앱</a:t>
            </a:r>
            <a:br>
              <a:rPr lang="en-US" altLang="ko-KR" sz="11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(Smart Phone/PAD)</a:t>
            </a:r>
            <a:endParaRPr lang="ko-KR" altLang="en-US" sz="1000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01AD852F-2FF5-4FE9-B5D4-708A0AA3715D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565" y="5583984"/>
            <a:ext cx="290615" cy="290615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3FAFFA8C-C10D-4D4C-BCC7-237E284718B0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72" y="5227959"/>
            <a:ext cx="954729" cy="635865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9007DD79-F06F-4003-AD5F-D73840899A66}"/>
              </a:ext>
            </a:extLst>
          </p:cNvPr>
          <p:cNvSpPr/>
          <p:nvPr/>
        </p:nvSpPr>
        <p:spPr>
          <a:xfrm>
            <a:off x="5427864" y="3908090"/>
            <a:ext cx="641538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상태 조회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고장 알람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E1806B5-80D4-458C-B503-E643C2020F0C}"/>
              </a:ext>
            </a:extLst>
          </p:cNvPr>
          <p:cNvGrpSpPr/>
          <p:nvPr/>
        </p:nvGrpSpPr>
        <p:grpSpPr>
          <a:xfrm>
            <a:off x="3781002" y="2039970"/>
            <a:ext cx="2899198" cy="3744359"/>
            <a:chOff x="3781002" y="2039970"/>
            <a:chExt cx="2899198" cy="374435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BC2C576-B392-4C2B-826E-652888D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14000" y="4251345"/>
              <a:ext cx="594004" cy="622952"/>
            </a:xfrm>
            <a:prstGeom prst="rect">
              <a:avLst/>
            </a:prstGeom>
          </p:spPr>
        </p:pic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9AB3F36E-8AC8-4294-BB27-B5DFBAD14D91}"/>
                </a:ext>
              </a:extLst>
            </p:cNvPr>
            <p:cNvSpPr/>
            <p:nvPr/>
          </p:nvSpPr>
          <p:spPr>
            <a:xfrm flipH="1">
              <a:off x="3781002" y="4565647"/>
              <a:ext cx="324000" cy="0"/>
            </a:xfrm>
            <a:custGeom>
              <a:avLst/>
              <a:gdLst>
                <a:gd name="connsiteX0" fmla="*/ 0 w 279400"/>
                <a:gd name="connsiteY0" fmla="*/ 69850 h 69850"/>
                <a:gd name="connsiteX1" fmla="*/ 279400 w 279400"/>
                <a:gd name="connsiteY1" fmla="*/ 69850 h 69850"/>
                <a:gd name="connsiteX2" fmla="*/ 279400 w 279400"/>
                <a:gd name="connsiteY2" fmla="*/ 0 h 69850"/>
                <a:gd name="connsiteX0" fmla="*/ 0 w 279400"/>
                <a:gd name="connsiteY0" fmla="*/ 0 h 0"/>
                <a:gd name="connsiteX1" fmla="*/ 279400 w 2794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940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DF5FFFD7-05F7-40FE-8CE7-C54E130011E3}"/>
                </a:ext>
              </a:extLst>
            </p:cNvPr>
            <p:cNvCxnSpPr>
              <a:cxnSpLocks/>
              <a:stCxn id="38" idx="0"/>
              <a:endCxn id="35" idx="1"/>
            </p:cNvCxnSpPr>
            <p:nvPr/>
          </p:nvCxnSpPr>
          <p:spPr>
            <a:xfrm rot="5400000" flipH="1" flipV="1">
              <a:off x="3473061" y="2977912"/>
              <a:ext cx="2211375" cy="335492"/>
            </a:xfrm>
            <a:prstGeom prst="bentConnector2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21E3554-BE78-4362-B985-2A806D4F0073}"/>
                </a:ext>
              </a:extLst>
            </p:cNvPr>
            <p:cNvSpPr/>
            <p:nvPr/>
          </p:nvSpPr>
          <p:spPr>
            <a:xfrm>
              <a:off x="4406900" y="4881583"/>
              <a:ext cx="2273300" cy="902746"/>
            </a:xfrm>
            <a:custGeom>
              <a:avLst/>
              <a:gdLst>
                <a:gd name="connsiteX0" fmla="*/ 0 w 2273300"/>
                <a:gd name="connsiteY0" fmla="*/ 0 h 355600"/>
                <a:gd name="connsiteX1" fmla="*/ 0 w 2273300"/>
                <a:gd name="connsiteY1" fmla="*/ 355600 h 355600"/>
                <a:gd name="connsiteX2" fmla="*/ 2273300 w 2273300"/>
                <a:gd name="connsiteY2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3300" h="355600">
                  <a:moveTo>
                    <a:pt x="0" y="0"/>
                  </a:moveTo>
                  <a:lnTo>
                    <a:pt x="0" y="355600"/>
                  </a:lnTo>
                  <a:lnTo>
                    <a:pt x="2273300" y="35560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F9D0613-EA05-4F4A-B62C-63FC9EE82C18}"/>
              </a:ext>
            </a:extLst>
          </p:cNvPr>
          <p:cNvSpPr txBox="1"/>
          <p:nvPr/>
        </p:nvSpPr>
        <p:spPr>
          <a:xfrm>
            <a:off x="4525482" y="4923709"/>
            <a:ext cx="65928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400" dirty="0" err="1">
                <a:latin typeface="서울한강체 B" panose="02020503020101020101" pitchFamily="18" charset="-127"/>
                <a:ea typeface="서울한강체 B" panose="02020503020101020101" pitchFamily="18" charset="-127"/>
              </a:rPr>
              <a:t>사내망</a:t>
            </a:r>
            <a:br>
              <a:rPr lang="en-US" altLang="ko-KR" sz="1400" dirty="0">
                <a:latin typeface="서울한강체 B" panose="02020503020101020101" pitchFamily="18" charset="-127"/>
                <a:ea typeface="서울한강체 B" panose="02020503020101020101" pitchFamily="18" charset="-127"/>
              </a:rPr>
            </a:br>
            <a:r>
              <a:rPr lang="en-US" altLang="ko-KR" sz="1400" dirty="0">
                <a:latin typeface="Arial Nova Cond" panose="020B0506020202020204" pitchFamily="34" charset="0"/>
                <a:ea typeface="서울한강체 B" panose="02020503020101020101" pitchFamily="18" charset="-127"/>
              </a:rPr>
              <a:t>(Intranet)</a:t>
            </a:r>
            <a:endParaRPr lang="ko-KR" altLang="en-US" sz="1400" dirty="0">
              <a:latin typeface="Arial Nova Cond" panose="020B0506020202020204" pitchFamily="34" charset="0"/>
              <a:ea typeface="서울한강체 B" panose="02020503020101020101" pitchFamily="18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67E091B1-766D-45AC-9DB0-7A86A0D6AD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84232" y="2095260"/>
            <a:ext cx="620445" cy="628103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83DFDBB0-A64D-411C-B373-5955CCACE9D6}"/>
              </a:ext>
            </a:extLst>
          </p:cNvPr>
          <p:cNvGrpSpPr/>
          <p:nvPr/>
        </p:nvGrpSpPr>
        <p:grpSpPr>
          <a:xfrm>
            <a:off x="8276810" y="1671390"/>
            <a:ext cx="167491" cy="1052614"/>
            <a:chOff x="7368357" y="3584590"/>
            <a:chExt cx="167491" cy="1052614"/>
          </a:xfrm>
        </p:grpSpPr>
        <p:sp>
          <p:nvSpPr>
            <p:cNvPr id="83" name="자유형 16">
              <a:extLst>
                <a:ext uri="{FF2B5EF4-FFF2-40B4-BE49-F238E27FC236}">
                  <a16:creationId xmlns:a16="http://schemas.microsoft.com/office/drawing/2014/main" id="{C53AF02A-5BF5-4CA6-8C4B-087614C7F386}"/>
                </a:ext>
              </a:extLst>
            </p:cNvPr>
            <p:cNvSpPr/>
            <p:nvPr/>
          </p:nvSpPr>
          <p:spPr>
            <a:xfrm flipH="1">
              <a:off x="7368357" y="3584590"/>
              <a:ext cx="167491" cy="430546"/>
            </a:xfrm>
            <a:custGeom>
              <a:avLst/>
              <a:gdLst>
                <a:gd name="connsiteX0" fmla="*/ 0 w 356937"/>
                <a:gd name="connsiteY0" fmla="*/ 922421 h 922421"/>
                <a:gd name="connsiteX1" fmla="*/ 356937 w 356937"/>
                <a:gd name="connsiteY1" fmla="*/ 0 h 922421"/>
                <a:gd name="connsiteX2" fmla="*/ 356937 w 356937"/>
                <a:gd name="connsiteY2" fmla="*/ 0 h 9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937" h="922421">
                  <a:moveTo>
                    <a:pt x="0" y="922421"/>
                  </a:moveTo>
                  <a:lnTo>
                    <a:pt x="356937" y="0"/>
                  </a:lnTo>
                  <a:lnTo>
                    <a:pt x="356937" y="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33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  <p:sp>
          <p:nvSpPr>
            <p:cNvPr id="84" name="자유형 17">
              <a:extLst>
                <a:ext uri="{FF2B5EF4-FFF2-40B4-BE49-F238E27FC236}">
                  <a16:creationId xmlns:a16="http://schemas.microsoft.com/office/drawing/2014/main" id="{257DEB05-8862-4386-9262-4AB9EE637777}"/>
                </a:ext>
              </a:extLst>
            </p:cNvPr>
            <p:cNvSpPr/>
            <p:nvPr/>
          </p:nvSpPr>
          <p:spPr>
            <a:xfrm flipH="1" flipV="1">
              <a:off x="7368357" y="4206658"/>
              <a:ext cx="167491" cy="430546"/>
            </a:xfrm>
            <a:custGeom>
              <a:avLst/>
              <a:gdLst>
                <a:gd name="connsiteX0" fmla="*/ 0 w 356937"/>
                <a:gd name="connsiteY0" fmla="*/ 922421 h 922421"/>
                <a:gd name="connsiteX1" fmla="*/ 356937 w 356937"/>
                <a:gd name="connsiteY1" fmla="*/ 0 h 922421"/>
                <a:gd name="connsiteX2" fmla="*/ 356937 w 356937"/>
                <a:gd name="connsiteY2" fmla="*/ 0 h 9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6937" h="922421">
                  <a:moveTo>
                    <a:pt x="0" y="922421"/>
                  </a:moveTo>
                  <a:lnTo>
                    <a:pt x="356937" y="0"/>
                  </a:lnTo>
                  <a:lnTo>
                    <a:pt x="356937" y="0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33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</p:grpSp>
      <p:pic>
        <p:nvPicPr>
          <p:cNvPr id="97" name="그림 96">
            <a:extLst>
              <a:ext uri="{FF2B5EF4-FFF2-40B4-BE49-F238E27FC236}">
                <a16:creationId xmlns:a16="http://schemas.microsoft.com/office/drawing/2014/main" id="{8D5CF4BF-D392-4F65-B6D9-9A6AE55C53E2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05901" y="2069301"/>
            <a:ext cx="437195" cy="291249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7C68795-5E50-490E-9B10-80C260FDD83E}"/>
              </a:ext>
            </a:extLst>
          </p:cNvPr>
          <p:cNvSpPr/>
          <p:nvPr/>
        </p:nvSpPr>
        <p:spPr>
          <a:xfrm>
            <a:off x="8489109" y="1643233"/>
            <a:ext cx="1072687" cy="346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상태 조회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센서 데이터 분석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2" name="모서리가 둥근 직사각형 109">
            <a:extLst>
              <a:ext uri="{FF2B5EF4-FFF2-40B4-BE49-F238E27FC236}">
                <a16:creationId xmlns:a16="http://schemas.microsoft.com/office/drawing/2014/main" id="{ECE62403-C5F2-41F5-A6E9-D353896C4212}"/>
              </a:ext>
            </a:extLst>
          </p:cNvPr>
          <p:cNvSpPr/>
          <p:nvPr/>
        </p:nvSpPr>
        <p:spPr>
          <a:xfrm>
            <a:off x="6681610" y="1522151"/>
            <a:ext cx="2922288" cy="1364440"/>
          </a:xfrm>
          <a:prstGeom prst="roundRect">
            <a:avLst>
              <a:gd name="adj" fmla="val 2742"/>
            </a:avLst>
          </a:prstGeom>
          <a:noFill/>
          <a:ln w="952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17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C4776A54-8911-4D55-B0A3-237F210726B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2877" y="1647135"/>
            <a:ext cx="549181" cy="541859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E18C814-31E8-4CD1-8784-89AD98621F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20268" y="2214819"/>
            <a:ext cx="525932" cy="50918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AAD38D6F-0D82-4494-BD65-6AC7C30C180D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0918" y="1661427"/>
            <a:ext cx="549181" cy="527568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2279144-143D-4AD1-A257-AD6B233BF3A6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92476" y="2208991"/>
            <a:ext cx="537930" cy="509185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864F91A-F912-4BB2-BEC6-6240184AB151}"/>
              </a:ext>
            </a:extLst>
          </p:cNvPr>
          <p:cNvSpPr txBox="1"/>
          <p:nvPr/>
        </p:nvSpPr>
        <p:spPr>
          <a:xfrm>
            <a:off x="6680200" y="2947300"/>
            <a:ext cx="2922287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생산 기술 연구소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원격 서버 접속</a:t>
            </a:r>
            <a:r>
              <a:rPr lang="en-US" altLang="ko-KR" sz="1200" b="1" dirty="0">
                <a:solidFill>
                  <a:schemeClr val="bg1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서울한강체 M" panose="02020503020101020101" pitchFamily="18" charset="-127"/>
              <a:ea typeface="서울한강체 M" panose="02020503020101020101" pitchFamily="18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3D095A5D-F5F3-41B3-A02D-087E45F25E2F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59" y="2466199"/>
            <a:ext cx="328439" cy="328439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8477BA0-ED24-4A47-AAE0-94D017A39E13}"/>
              </a:ext>
            </a:extLst>
          </p:cNvPr>
          <p:cNvSpPr/>
          <p:nvPr/>
        </p:nvSpPr>
        <p:spPr>
          <a:xfrm>
            <a:off x="6995894" y="4857794"/>
            <a:ext cx="805645" cy="355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관제</a:t>
            </a:r>
            <a:r>
              <a:rPr lang="en-US" altLang="ko-KR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/</a:t>
            </a:r>
            <a:r>
              <a:rPr lang="ko-KR" altLang="en-US" sz="1192" b="1" dirty="0">
                <a:solidFill>
                  <a:srgbClr val="0000FF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cs typeface="Arial" panose="020B0604020202020204" pitchFamily="34" charset="0"/>
              </a:rPr>
              <a:t>분석 서버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5D1804D-7A9D-4ACF-AD3E-05EA9E046957}"/>
              </a:ext>
            </a:extLst>
          </p:cNvPr>
          <p:cNvSpPr/>
          <p:nvPr/>
        </p:nvSpPr>
        <p:spPr>
          <a:xfrm>
            <a:off x="7955234" y="5385716"/>
            <a:ext cx="1212620" cy="538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실시간 상태 모니터링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이상</a:t>
            </a:r>
            <a:r>
              <a:rPr lang="en-US" altLang="ko-KR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고장 상태 분석</a:t>
            </a:r>
            <a:endParaRPr lang="en-US" altLang="ko-KR" sz="1000" dirty="0">
              <a:solidFill>
                <a:srgbClr val="C00000"/>
              </a:solidFill>
              <a:latin typeface="서울한강체 M" panose="02020503020101020101" pitchFamily="18" charset="-127"/>
              <a:ea typeface="서울한강체 M" panose="02020503020101020101" pitchFamily="18" charset="-127"/>
              <a:cs typeface="Arial" panose="020B0604020202020204" pitchFamily="34" charset="0"/>
            </a:endParaRPr>
          </a:p>
          <a:p>
            <a:pPr marL="88900" indent="-889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통합 </a:t>
            </a:r>
            <a:r>
              <a:rPr lang="en-US" altLang="ko-KR" sz="1000" dirty="0">
                <a:solidFill>
                  <a:srgbClr val="C00000"/>
                </a:solidFill>
                <a:latin typeface="서울한강체 M" panose="02020503020101020101" pitchFamily="18" charset="-127"/>
                <a:ea typeface="서울한강체 M" panose="02020503020101020101" pitchFamily="18" charset="-127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A58C0C-F143-44F3-8787-0F44E6C6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09CEB-B880-4B64-BA47-BDC1478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2D16123B-D99F-4F59-B19F-D33549A6B023}"/>
              </a:ext>
            </a:extLst>
          </p:cNvPr>
          <p:cNvCxnSpPr>
            <a:cxnSpLocks/>
            <a:stCxn id="77" idx="1"/>
            <a:endCxn id="38" idx="3"/>
          </p:cNvCxnSpPr>
          <p:nvPr/>
        </p:nvCxnSpPr>
        <p:spPr>
          <a:xfrm rot="10800000" flipV="1">
            <a:off x="4708004" y="3619309"/>
            <a:ext cx="1033058" cy="943512"/>
          </a:xfrm>
          <a:prstGeom prst="curvedConnector3">
            <a:avLst>
              <a:gd name="adj1" fmla="val 50000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6037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5949A6-7A9A-4F41-BC90-D5F6AA812032}"/>
              </a:ext>
            </a:extLst>
          </p:cNvPr>
          <p:cNvSpPr/>
          <p:nvPr/>
        </p:nvSpPr>
        <p:spPr>
          <a:xfrm>
            <a:off x="5099050" y="1940349"/>
            <a:ext cx="4254500" cy="32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47D520-F576-4EBB-952F-BFA6367DAE1D}"/>
              </a:ext>
            </a:extLst>
          </p:cNvPr>
          <p:cNvSpPr/>
          <p:nvPr/>
        </p:nvSpPr>
        <p:spPr>
          <a:xfrm>
            <a:off x="6514960" y="4543447"/>
            <a:ext cx="1224000" cy="6186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36000" rtlCol="0" anchor="b">
            <a:noAutofit/>
          </a:bodyPr>
          <a:lstStyle/>
          <a:p>
            <a:pPr algn="ctr"/>
            <a:endParaRPr lang="ko-KR" altLang="en-US" sz="1000">
              <a:solidFill>
                <a:srgbClr val="0000FF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9124592-B228-469F-A874-5729DE84358C}"/>
              </a:ext>
            </a:extLst>
          </p:cNvPr>
          <p:cNvSpPr txBox="1"/>
          <p:nvPr/>
        </p:nvSpPr>
        <p:spPr>
          <a:xfrm>
            <a:off x="7996087" y="3138075"/>
            <a:ext cx="1320901" cy="2024029"/>
          </a:xfrm>
          <a:prstGeom prst="roundRect">
            <a:avLst>
              <a:gd name="adj" fmla="val 3092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none" lIns="0" tIns="0" rIns="0" bIns="36000" rtlCol="0" anchor="b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Configurable</a:t>
            </a:r>
          </a:p>
          <a:p>
            <a:r>
              <a:rPr lang="ko-KR" altLang="en-US" dirty="0">
                <a:solidFill>
                  <a:srgbClr val="0000FF"/>
                </a:solidFill>
              </a:rPr>
              <a:t>분석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진단 플랫폼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257BB4D-EF4B-45E4-B530-728FE5D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개발의 목표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5BFE942-02D4-487B-96EE-03C177511D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현재의 서버 기반 분석 체계를 개선하여 현장 설치 </a:t>
            </a:r>
            <a:r>
              <a:rPr lang="ko-KR" altLang="en-US" dirty="0" err="1"/>
              <a:t>엣지</a:t>
            </a:r>
            <a:r>
              <a:rPr lang="ko-KR" altLang="en-US" dirty="0"/>
              <a:t> 디바이스를 사용한 대용량 데이터 분석에 의하여</a:t>
            </a:r>
            <a:r>
              <a:rPr lang="en-US" altLang="ko-KR" dirty="0"/>
              <a:t> </a:t>
            </a:r>
            <a:r>
              <a:rPr lang="ko-KR" altLang="en-US" dirty="0"/>
              <a:t>고장 예측 진단을 수행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30FCA08-7C8B-4D15-A310-31768CF2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에스엔에이치㈜</a:t>
            </a:r>
            <a:r>
              <a:rPr lang="en-US" altLang="ko-KR"/>
              <a:t>, KAIST </a:t>
            </a:r>
            <a:r>
              <a:rPr lang="ko-KR" altLang="en-US"/>
              <a:t>산업및시스템공학과 서효원 교수 연구실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C3AB5-FA19-499E-90D1-F9A9432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E5CDB1-4A79-40B8-9DF4-ACDBAD778CBD}"/>
              </a:ext>
            </a:extLst>
          </p:cNvPr>
          <p:cNvSpPr/>
          <p:nvPr/>
        </p:nvSpPr>
        <p:spPr>
          <a:xfrm>
            <a:off x="476250" y="1940349"/>
            <a:ext cx="4254500" cy="3259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56A7B-E521-4492-B836-1C650C2847E1}"/>
              </a:ext>
            </a:extLst>
          </p:cNvPr>
          <p:cNvSpPr/>
          <p:nvPr/>
        </p:nvSpPr>
        <p:spPr>
          <a:xfrm>
            <a:off x="476250" y="1597183"/>
            <a:ext cx="4254500" cy="2921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AS-IS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센서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데이터 분석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체계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53493F-3057-4046-8C47-686E53D238DF}"/>
              </a:ext>
            </a:extLst>
          </p:cNvPr>
          <p:cNvSpPr/>
          <p:nvPr/>
        </p:nvSpPr>
        <p:spPr>
          <a:xfrm>
            <a:off x="5099050" y="1597183"/>
            <a:ext cx="4254500" cy="29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TO-BE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센서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데이터 분석</a:t>
            </a:r>
            <a:r>
              <a:rPr lang="en-US" altLang="ko-KR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서울한강체 B" panose="02020503020101020101" pitchFamily="18" charset="-127"/>
                <a:ea typeface="서울한강체 B" panose="02020503020101020101" pitchFamily="18" charset="-127"/>
              </a:rPr>
              <a:t>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85E56C-7C0F-435D-B020-EE2D86F32D0C}"/>
              </a:ext>
            </a:extLst>
          </p:cNvPr>
          <p:cNvSpPr/>
          <p:nvPr/>
        </p:nvSpPr>
        <p:spPr>
          <a:xfrm>
            <a:off x="476250" y="5260817"/>
            <a:ext cx="4254500" cy="10251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디바이스 단순화 가능</a:t>
            </a:r>
            <a:endParaRPr lang="en-US" altLang="ko-KR" sz="12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네트워크 트래픽 증가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Raw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데이터 송수신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분석</a:t>
            </a:r>
            <a:r>
              <a:rPr lang="en-US" altLang="ko-KR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진단 미지원 혹은 별도 처리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별도 기능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실행 후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결과 반영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고성능</a:t>
            </a:r>
            <a:r>
              <a:rPr lang="en-US" altLang="ko-KR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대용량 서버 필요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설치규모 증가 시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성능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용량 증설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7B5F3B-FBB5-4C5B-895B-9207DBF2FEA5}"/>
              </a:ext>
            </a:extLst>
          </p:cNvPr>
          <p:cNvSpPr/>
          <p:nvPr/>
        </p:nvSpPr>
        <p:spPr>
          <a:xfrm>
            <a:off x="786783" y="2271551"/>
            <a:ext cx="723900" cy="654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3E558B-5849-4DE6-9D96-432494BDD560}"/>
              </a:ext>
            </a:extLst>
          </p:cNvPr>
          <p:cNvSpPr/>
          <p:nvPr/>
        </p:nvSpPr>
        <p:spPr>
          <a:xfrm>
            <a:off x="3671885" y="2274976"/>
            <a:ext cx="723900" cy="64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BFD4CF-7530-4ABD-86A2-A3511447582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56" y="2384749"/>
            <a:ext cx="622788" cy="4147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97E3EF-8C82-473D-B0A2-1563155DF51F}"/>
              </a:ext>
            </a:extLst>
          </p:cNvPr>
          <p:cNvSpPr txBox="1"/>
          <p:nvPr/>
        </p:nvSpPr>
        <p:spPr>
          <a:xfrm>
            <a:off x="654743" y="2056552"/>
            <a:ext cx="10291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</a:t>
            </a:r>
            <a:r>
              <a:rPr lang="en-US" altLang="ko-KR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&amp;</a:t>
            </a:r>
            <a:r>
              <a:rPr lang="ko-KR" altLang="en-US" sz="1100" dirty="0" err="1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통신디바이스</a:t>
            </a:r>
            <a:r>
              <a:rPr lang="en-US" altLang="ko-KR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endParaRPr lang="ko-KR" altLang="en-US" sz="1100" dirty="0"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88E26-3811-4624-8789-07AD6171721E}"/>
              </a:ext>
            </a:extLst>
          </p:cNvPr>
          <p:cNvSpPr txBox="1"/>
          <p:nvPr/>
        </p:nvSpPr>
        <p:spPr>
          <a:xfrm>
            <a:off x="3916816" y="2031522"/>
            <a:ext cx="21480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</a:t>
            </a:r>
          </a:p>
        </p:txBody>
      </p:sp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73A0DA98-8DF6-4101-9BCC-C2740312B3C0}"/>
              </a:ext>
            </a:extLst>
          </p:cNvPr>
          <p:cNvSpPr/>
          <p:nvPr/>
        </p:nvSpPr>
        <p:spPr>
          <a:xfrm>
            <a:off x="1455362" y="2406429"/>
            <a:ext cx="2221288" cy="387908"/>
          </a:xfrm>
          <a:prstGeom prst="leftRightArrow">
            <a:avLst>
              <a:gd name="adj1" fmla="val 50000"/>
              <a:gd name="adj2" fmla="val 319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데이터 네트워크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DD8D183-2D20-4E90-88AA-75C94F262FFC}"/>
              </a:ext>
            </a:extLst>
          </p:cNvPr>
          <p:cNvSpPr/>
          <p:nvPr/>
        </p:nvSpPr>
        <p:spPr>
          <a:xfrm>
            <a:off x="5391030" y="2271551"/>
            <a:ext cx="723900" cy="654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F6989B5-A7E1-438B-AF44-C65BCF2D35C4}"/>
              </a:ext>
            </a:extLst>
          </p:cNvPr>
          <p:cNvSpPr/>
          <p:nvPr/>
        </p:nvSpPr>
        <p:spPr>
          <a:xfrm>
            <a:off x="6640368" y="2274976"/>
            <a:ext cx="914348" cy="64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7CDA128-E162-4169-AAE8-7192A0D87E84}"/>
              </a:ext>
            </a:extLst>
          </p:cNvPr>
          <p:cNvSpPr/>
          <p:nvPr/>
        </p:nvSpPr>
        <p:spPr>
          <a:xfrm>
            <a:off x="8276132" y="2274976"/>
            <a:ext cx="723900" cy="647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9F47EC-1335-44E0-BB49-D5328E2702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01" y="2474998"/>
            <a:ext cx="247158" cy="24715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861D7CC-868B-4C92-9973-33D71B8290C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12" y="2608014"/>
            <a:ext cx="382338" cy="25464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4694352-3F72-4995-BABC-F31DEDE2818C}"/>
              </a:ext>
            </a:extLst>
          </p:cNvPr>
          <p:cNvSpPr txBox="1"/>
          <p:nvPr/>
        </p:nvSpPr>
        <p:spPr>
          <a:xfrm>
            <a:off x="5418125" y="2057470"/>
            <a:ext cx="6027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스마트 센서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D7B330-D87E-4BC7-B2A3-2B451740E519}"/>
              </a:ext>
            </a:extLst>
          </p:cNvPr>
          <p:cNvSpPr txBox="1"/>
          <p:nvPr/>
        </p:nvSpPr>
        <p:spPr>
          <a:xfrm>
            <a:off x="6526071" y="2050984"/>
            <a:ext cx="114294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인텔리전트 게이트웨이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5A06C6-692C-41C8-A8AD-0F5215335A46}"/>
              </a:ext>
            </a:extLst>
          </p:cNvPr>
          <p:cNvSpPr txBox="1"/>
          <p:nvPr/>
        </p:nvSpPr>
        <p:spPr>
          <a:xfrm>
            <a:off x="8209907" y="2044382"/>
            <a:ext cx="86722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서비스 클라우드 </a:t>
            </a:r>
          </a:p>
        </p:txBody>
      </p:sp>
      <p:sp>
        <p:nvSpPr>
          <p:cNvPr id="77" name="화살표: 왼쪽/오른쪽 76">
            <a:extLst>
              <a:ext uri="{FF2B5EF4-FFF2-40B4-BE49-F238E27FC236}">
                <a16:creationId xmlns:a16="http://schemas.microsoft.com/office/drawing/2014/main" id="{CA2C8493-8885-4C6B-8FC7-4DFA3B5ACFB2}"/>
              </a:ext>
            </a:extLst>
          </p:cNvPr>
          <p:cNvSpPr/>
          <p:nvPr/>
        </p:nvSpPr>
        <p:spPr>
          <a:xfrm>
            <a:off x="7562210" y="2406429"/>
            <a:ext cx="713922" cy="387908"/>
          </a:xfrm>
          <a:prstGeom prst="leftRightArrow">
            <a:avLst>
              <a:gd name="adj1" fmla="val 50000"/>
              <a:gd name="adj2" fmla="val 319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Internet</a:t>
            </a:r>
            <a:endParaRPr lang="ko-KR" altLang="en-US" sz="9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0D5A11-E746-48DB-B255-3163452D3FCF}"/>
              </a:ext>
            </a:extLst>
          </p:cNvPr>
          <p:cNvSpPr txBox="1"/>
          <p:nvPr/>
        </p:nvSpPr>
        <p:spPr>
          <a:xfrm>
            <a:off x="552450" y="32070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물리적 현상 감지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7FF202-F97F-4959-9E96-01BC12C9EBB7}"/>
              </a:ext>
            </a:extLst>
          </p:cNvPr>
          <p:cNvSpPr txBox="1"/>
          <p:nvPr/>
        </p:nvSpPr>
        <p:spPr>
          <a:xfrm>
            <a:off x="552450" y="3697228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DD83C5-3ACB-4D5D-94C3-6B57DFB318B1}"/>
              </a:ext>
            </a:extLst>
          </p:cNvPr>
          <p:cNvSpPr txBox="1"/>
          <p:nvPr/>
        </p:nvSpPr>
        <p:spPr>
          <a:xfrm>
            <a:off x="3427458" y="3207003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865C06-7CA3-4112-9440-545063111EE3}"/>
              </a:ext>
            </a:extLst>
          </p:cNvPr>
          <p:cNvSpPr txBox="1"/>
          <p:nvPr/>
        </p:nvSpPr>
        <p:spPr>
          <a:xfrm>
            <a:off x="3427458" y="3804541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진단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30C87C-90AD-4601-BE1A-883BD9E33DD4}"/>
              </a:ext>
            </a:extLst>
          </p:cNvPr>
          <p:cNvSpPr txBox="1"/>
          <p:nvPr/>
        </p:nvSpPr>
        <p:spPr>
          <a:xfrm>
            <a:off x="3427458" y="4281428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진단 결과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CF0607F-378A-4B70-9A7F-BDC69222F4AE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>
            <a:off x="1128450" y="3495003"/>
            <a:ext cx="0" cy="202225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44">
            <a:extLst>
              <a:ext uri="{FF2B5EF4-FFF2-40B4-BE49-F238E27FC236}">
                <a16:creationId xmlns:a16="http://schemas.microsoft.com/office/drawing/2014/main" id="{80E0D202-2750-4341-86F3-B4E40E2C14CF}"/>
              </a:ext>
            </a:extLst>
          </p:cNvPr>
          <p:cNvCxnSpPr>
            <a:cxnSpLocks/>
            <a:stCxn id="99" idx="3"/>
            <a:endCxn id="107" idx="1"/>
          </p:cNvCxnSpPr>
          <p:nvPr/>
        </p:nvCxnSpPr>
        <p:spPr>
          <a:xfrm flipV="1">
            <a:off x="1704450" y="3351003"/>
            <a:ext cx="1723008" cy="49022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8CF7703-2892-4CBE-95D5-81F9ABDF6359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003458" y="3495003"/>
            <a:ext cx="0" cy="30953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6542F45-C6F5-453B-A88C-2DA924C55B40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>
            <a:off x="4003458" y="4092541"/>
            <a:ext cx="0" cy="18888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6B1051C-EB8B-4394-8CF6-079207A3DF68}"/>
              </a:ext>
            </a:extLst>
          </p:cNvPr>
          <p:cNvSpPr txBox="1"/>
          <p:nvPr/>
        </p:nvSpPr>
        <p:spPr>
          <a:xfrm>
            <a:off x="5204888" y="31816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물리적 현상 감지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1F4D6D-146D-46F5-9193-EA68333C89D1}"/>
              </a:ext>
            </a:extLst>
          </p:cNvPr>
          <p:cNvSpPr txBox="1"/>
          <p:nvPr/>
        </p:nvSpPr>
        <p:spPr>
          <a:xfrm>
            <a:off x="5204888" y="3624203"/>
            <a:ext cx="1152000" cy="288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D4638FA-1D39-44C0-A5AD-983E45218EBD}"/>
              </a:ext>
            </a:extLst>
          </p:cNvPr>
          <p:cNvSpPr txBox="1"/>
          <p:nvPr/>
        </p:nvSpPr>
        <p:spPr>
          <a:xfrm>
            <a:off x="6543966" y="3181603"/>
            <a:ext cx="1152000" cy="324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센서 </a:t>
            </a:r>
            <a:endParaRPr lang="en-US" altLang="ko-KR" dirty="0"/>
          </a:p>
          <a:p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F58C35-DEDB-40D4-8DB8-BB26733912AD}"/>
              </a:ext>
            </a:extLst>
          </p:cNvPr>
          <p:cNvSpPr txBox="1"/>
          <p:nvPr/>
        </p:nvSpPr>
        <p:spPr>
          <a:xfrm>
            <a:off x="6543966" y="3646525"/>
            <a:ext cx="1152000" cy="3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적용 분석</a:t>
            </a:r>
            <a:r>
              <a:rPr lang="en-US" altLang="ko-KR" dirty="0"/>
              <a:t>/</a:t>
            </a:r>
            <a:r>
              <a:rPr lang="ko-KR" altLang="en-US" dirty="0"/>
              <a:t>진단</a:t>
            </a:r>
            <a:endParaRPr lang="en-US" altLang="ko-KR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AD08A1-DC19-4E59-8081-1066BD0BD20C}"/>
              </a:ext>
            </a:extLst>
          </p:cNvPr>
          <p:cNvSpPr txBox="1"/>
          <p:nvPr/>
        </p:nvSpPr>
        <p:spPr>
          <a:xfrm>
            <a:off x="8079896" y="3181603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수신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0D52B39-046C-4EB3-ABB3-4B140DFD14F7}"/>
              </a:ext>
            </a:extLst>
          </p:cNvPr>
          <p:cNvSpPr txBox="1"/>
          <p:nvPr/>
        </p:nvSpPr>
        <p:spPr>
          <a:xfrm>
            <a:off x="8079896" y="3619755"/>
            <a:ext cx="1152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Big Data DWM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5D312A9-6365-4E07-97C9-4D1566D38599}"/>
              </a:ext>
            </a:extLst>
          </p:cNvPr>
          <p:cNvSpPr txBox="1"/>
          <p:nvPr/>
        </p:nvSpPr>
        <p:spPr>
          <a:xfrm>
            <a:off x="8079896" y="4035925"/>
            <a:ext cx="1152000" cy="3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Global Data</a:t>
            </a:r>
          </a:p>
          <a:p>
            <a:r>
              <a:rPr lang="ko-KR" altLang="en-US" dirty="0"/>
              <a:t>심층 분석</a:t>
            </a:r>
            <a:r>
              <a:rPr lang="en-US" altLang="ko-KR" dirty="0"/>
              <a:t>/</a:t>
            </a:r>
            <a:r>
              <a:rPr lang="ko-KR" altLang="en-US" dirty="0"/>
              <a:t>진단</a:t>
            </a: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E9D3C018-0371-44DD-8734-36AA80EE53EA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5780888" y="3469603"/>
            <a:ext cx="0" cy="1546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44">
            <a:extLst>
              <a:ext uri="{FF2B5EF4-FFF2-40B4-BE49-F238E27FC236}">
                <a16:creationId xmlns:a16="http://schemas.microsoft.com/office/drawing/2014/main" id="{1FF80C65-B960-46ED-B1A1-2A11221C63AD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6356888" y="3343603"/>
            <a:ext cx="187078" cy="4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2B12C0C-8FC1-4A7D-AE35-D3E237C4237B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7119966" y="3505603"/>
            <a:ext cx="0" cy="14092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44">
            <a:extLst>
              <a:ext uri="{FF2B5EF4-FFF2-40B4-BE49-F238E27FC236}">
                <a16:creationId xmlns:a16="http://schemas.microsoft.com/office/drawing/2014/main" id="{899D9729-2D2C-4E9B-A35A-9023FB00ACEE}"/>
              </a:ext>
            </a:extLst>
          </p:cNvPr>
          <p:cNvCxnSpPr>
            <a:cxnSpLocks/>
            <a:stCxn id="139" idx="3"/>
            <a:endCxn id="126" idx="1"/>
          </p:cNvCxnSpPr>
          <p:nvPr/>
        </p:nvCxnSpPr>
        <p:spPr>
          <a:xfrm flipV="1">
            <a:off x="7700122" y="3325603"/>
            <a:ext cx="379774" cy="92984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733D80B-DE5A-4F8A-BC53-6E52A8BF483A}"/>
              </a:ext>
            </a:extLst>
          </p:cNvPr>
          <p:cNvCxnSpPr>
            <a:cxnSpLocks/>
            <a:stCxn id="126" idx="2"/>
            <a:endCxn id="127" idx="0"/>
          </p:cNvCxnSpPr>
          <p:nvPr/>
        </p:nvCxnSpPr>
        <p:spPr>
          <a:xfrm>
            <a:off x="8655896" y="3469603"/>
            <a:ext cx="0" cy="150152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0FFEA16B-C00C-4DB7-AC39-0EB80B9C7BF6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8655896" y="3907755"/>
            <a:ext cx="0" cy="12817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FBAE6552-6DDF-4800-B8CD-87D888D15625}"/>
              </a:ext>
            </a:extLst>
          </p:cNvPr>
          <p:cNvCxnSpPr>
            <a:cxnSpLocks/>
            <a:stCxn id="128" idx="2"/>
            <a:endCxn id="79" idx="0"/>
          </p:cNvCxnSpPr>
          <p:nvPr/>
        </p:nvCxnSpPr>
        <p:spPr>
          <a:xfrm>
            <a:off x="8655896" y="4359925"/>
            <a:ext cx="0" cy="128169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29511BD-59F1-4202-B469-62C27EBF4E56}"/>
              </a:ext>
            </a:extLst>
          </p:cNvPr>
          <p:cNvCxnSpPr>
            <a:cxnSpLocks/>
            <a:stCxn id="124" idx="2"/>
            <a:endCxn id="139" idx="0"/>
          </p:cNvCxnSpPr>
          <p:nvPr/>
        </p:nvCxnSpPr>
        <p:spPr>
          <a:xfrm>
            <a:off x="7119966" y="3970525"/>
            <a:ext cx="4156" cy="14092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10CC468-34EC-4F1A-A1D3-619190C18101}"/>
              </a:ext>
            </a:extLst>
          </p:cNvPr>
          <p:cNvSpPr/>
          <p:nvPr/>
        </p:nvSpPr>
        <p:spPr>
          <a:xfrm>
            <a:off x="5099050" y="5260817"/>
            <a:ext cx="4254500" cy="10251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고성능 디바이스 필요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엣지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컴퓨팅에 의한 분석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  <a:endParaRPr lang="en-US" altLang="ko-KR" sz="1200" dirty="0">
              <a:solidFill>
                <a:srgbClr val="C00000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네트워크 트래픽 감소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결과 데이터만 송수신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분석</a:t>
            </a:r>
            <a:r>
              <a:rPr lang="en-US" altLang="ko-KR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진단 기능 지원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전체 기능에 통합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결과 자동 반영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2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 단순화 가능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설치규모에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따른 서비스 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Configuration </a:t>
            </a:r>
            <a:r>
              <a:rPr lang="ko-KR" altLang="en-US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가능</a:t>
            </a:r>
            <a:r>
              <a:rPr lang="en-US" altLang="ko-KR" sz="1200" dirty="0">
                <a:solidFill>
                  <a:schemeClr val="tx1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1B70CB1-2341-42F4-B640-EA0AB281E4AA}"/>
              </a:ext>
            </a:extLst>
          </p:cNvPr>
          <p:cNvSpPr txBox="1"/>
          <p:nvPr/>
        </p:nvSpPr>
        <p:spPr>
          <a:xfrm>
            <a:off x="5182563" y="4913015"/>
            <a:ext cx="307730" cy="19788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7495E3C-0E1D-48A3-BC1E-E851C50BEEDF}"/>
              </a:ext>
            </a:extLst>
          </p:cNvPr>
          <p:cNvSpPr txBox="1"/>
          <p:nvPr/>
        </p:nvSpPr>
        <p:spPr>
          <a:xfrm>
            <a:off x="5555929" y="4944003"/>
            <a:ext cx="3430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Option</a:t>
            </a:r>
            <a:endParaRPr lang="ko-KR" altLang="en-US" sz="1000" dirty="0">
              <a:latin typeface="서울한강 장체L" panose="02020503020101020101" pitchFamily="18" charset="-127"/>
              <a:ea typeface="서울한강 장체L" panose="02020503020101020101" pitchFamily="18" charset="-127"/>
            </a:endParaRP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247331-9774-4236-A155-7939CAFADCCC}"/>
              </a:ext>
            </a:extLst>
          </p:cNvPr>
          <p:cNvCxnSpPr>
            <a:cxnSpLocks/>
            <a:stCxn id="67" idx="6"/>
            <a:endCxn id="68" idx="1"/>
          </p:cNvCxnSpPr>
          <p:nvPr/>
        </p:nvCxnSpPr>
        <p:spPr>
          <a:xfrm>
            <a:off x="6114930" y="2598576"/>
            <a:ext cx="525438" cy="0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BD2694A-49FA-49A5-A331-FE7ED32DD1D0}"/>
              </a:ext>
            </a:extLst>
          </p:cNvPr>
          <p:cNvSpPr txBox="1"/>
          <p:nvPr/>
        </p:nvSpPr>
        <p:spPr>
          <a:xfrm>
            <a:off x="6279809" y="2466427"/>
            <a:ext cx="1907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센서</a:t>
            </a:r>
            <a:br>
              <a:rPr lang="en-US" altLang="ko-KR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</a:br>
            <a:r>
              <a:rPr lang="ko-KR" altLang="en-US" sz="9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통신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FF48B2-74B2-481F-8E09-794192DC8F1E}"/>
              </a:ext>
            </a:extLst>
          </p:cNvPr>
          <p:cNvGrpSpPr/>
          <p:nvPr/>
        </p:nvGrpSpPr>
        <p:grpSpPr>
          <a:xfrm>
            <a:off x="973565" y="2401908"/>
            <a:ext cx="319622" cy="354872"/>
            <a:chOff x="973565" y="2401908"/>
            <a:chExt cx="319622" cy="35487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065376-F2B5-4E49-B638-4EFA4FF6D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701"/>
            <a:stretch/>
          </p:blipFill>
          <p:spPr>
            <a:xfrm>
              <a:off x="973565" y="2509622"/>
              <a:ext cx="168807" cy="247158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FA12BC1-0CE8-4770-85D6-40E5F2E7A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098" y="2401908"/>
              <a:ext cx="174089" cy="329357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815FC6-A5C9-4E1C-9607-CABD38D6D130}"/>
              </a:ext>
            </a:extLst>
          </p:cNvPr>
          <p:cNvGrpSpPr/>
          <p:nvPr/>
        </p:nvGrpSpPr>
        <p:grpSpPr>
          <a:xfrm>
            <a:off x="6954027" y="2291680"/>
            <a:ext cx="254665" cy="315836"/>
            <a:chOff x="7074549" y="2400362"/>
            <a:chExt cx="254665" cy="31583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9D542E0-09CD-4943-AB1C-5DA926397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9964" y="2572198"/>
              <a:ext cx="211129" cy="14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093532B-11A1-453A-BEEB-1AC00AC112DA}"/>
                </a:ext>
              </a:extLst>
            </p:cNvPr>
            <p:cNvGrpSpPr/>
            <p:nvPr/>
          </p:nvGrpSpPr>
          <p:grpSpPr>
            <a:xfrm>
              <a:off x="7074549" y="2400362"/>
              <a:ext cx="254665" cy="194401"/>
              <a:chOff x="2432026" y="4240462"/>
              <a:chExt cx="308807" cy="21430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1B24EDD2-CE10-4397-9B10-DC60BA2961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40" r="-1"/>
              <a:stretch/>
            </p:blipFill>
            <p:spPr>
              <a:xfrm>
                <a:off x="2603377" y="4240462"/>
                <a:ext cx="137456" cy="214302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1872D940-FDB2-4E0C-A7C4-E05228E88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40" r="-1"/>
              <a:stretch/>
            </p:blipFill>
            <p:spPr>
              <a:xfrm flipH="1">
                <a:off x="2432026" y="4240462"/>
                <a:ext cx="137456" cy="214302"/>
              </a:xfrm>
              <a:prstGeom prst="rect">
                <a:avLst/>
              </a:prstGeom>
            </p:spPr>
          </p:pic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58C858-A5E9-453E-82C9-697AD9165688}"/>
              </a:ext>
            </a:extLst>
          </p:cNvPr>
          <p:cNvSpPr txBox="1"/>
          <p:nvPr/>
        </p:nvSpPr>
        <p:spPr>
          <a:xfrm>
            <a:off x="8079896" y="4488094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진단 결과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664028-9639-4820-B715-ACF708CFA96E}"/>
              </a:ext>
            </a:extLst>
          </p:cNvPr>
          <p:cNvSpPr txBox="1"/>
          <p:nvPr/>
        </p:nvSpPr>
        <p:spPr>
          <a:xfrm>
            <a:off x="8103831" y="320698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수신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0AF006E-251C-4921-8313-530D7CEDF4E0}"/>
              </a:ext>
            </a:extLst>
          </p:cNvPr>
          <p:cNvSpPr txBox="1"/>
          <p:nvPr/>
        </p:nvSpPr>
        <p:spPr>
          <a:xfrm>
            <a:off x="6741610" y="2797980"/>
            <a:ext cx="723899" cy="117190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sz="900" dirty="0" err="1">
                <a:solidFill>
                  <a:srgbClr val="0000FF"/>
                </a:solidFill>
              </a:rPr>
              <a:t>엣지</a:t>
            </a:r>
            <a:r>
              <a:rPr lang="ko-KR" altLang="en-US" sz="900" dirty="0">
                <a:solidFill>
                  <a:srgbClr val="0000FF"/>
                </a:solidFill>
              </a:rPr>
              <a:t> 컴퓨팅 디바이스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5B7125-2E9D-4EF8-8E23-B66B4B2037A0}"/>
              </a:ext>
            </a:extLst>
          </p:cNvPr>
          <p:cNvSpPr txBox="1"/>
          <p:nvPr/>
        </p:nvSpPr>
        <p:spPr>
          <a:xfrm>
            <a:off x="6741610" y="2647603"/>
            <a:ext cx="707451" cy="112187"/>
          </a:xfrm>
          <a:prstGeom prst="rect">
            <a:avLst/>
          </a:prstGeom>
          <a:noFill/>
          <a:ln w="6350">
            <a:noFill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sz="900" dirty="0">
                <a:solidFill>
                  <a:srgbClr val="0000FF"/>
                </a:solidFill>
              </a:rPr>
              <a:t>무선통신 지원</a:t>
            </a:r>
            <a:r>
              <a:rPr lang="en-US" altLang="ko-KR" sz="900" dirty="0">
                <a:solidFill>
                  <a:srgbClr val="0000FF"/>
                </a:solidFill>
              </a:rPr>
              <a:t>,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C218F-F0A0-4392-B7A8-D93B754517B9}"/>
              </a:ext>
            </a:extLst>
          </p:cNvPr>
          <p:cNvSpPr txBox="1"/>
          <p:nvPr/>
        </p:nvSpPr>
        <p:spPr>
          <a:xfrm>
            <a:off x="6548122" y="4821320"/>
            <a:ext cx="1152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상태 조회</a:t>
            </a:r>
            <a:r>
              <a:rPr lang="en-US" altLang="ko-KR" dirty="0"/>
              <a:t>, </a:t>
            </a:r>
            <a:r>
              <a:rPr lang="ko-KR" altLang="en-US" dirty="0"/>
              <a:t>알람 수신</a:t>
            </a:r>
            <a:endParaRPr lang="en-US" altLang="ko-KR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9C23B2B-2CB1-485B-A0B6-0AA8B3A8C73C}"/>
              </a:ext>
            </a:extLst>
          </p:cNvPr>
          <p:cNvCxnSpPr>
            <a:cxnSpLocks/>
            <a:stCxn id="139" idx="2"/>
            <a:endCxn id="92" idx="0"/>
          </p:cNvCxnSpPr>
          <p:nvPr/>
        </p:nvCxnSpPr>
        <p:spPr>
          <a:xfrm>
            <a:off x="7124122" y="4399446"/>
            <a:ext cx="0" cy="421874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DA4B9FD-62F5-4442-B30F-C4C0686C4426}"/>
              </a:ext>
            </a:extLst>
          </p:cNvPr>
          <p:cNvSpPr txBox="1"/>
          <p:nvPr/>
        </p:nvSpPr>
        <p:spPr>
          <a:xfrm>
            <a:off x="6548122" y="4111446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송신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4B9FD-62F5-4442-B30F-C4C0686C4426}"/>
              </a:ext>
            </a:extLst>
          </p:cNvPr>
          <p:cNvSpPr txBox="1"/>
          <p:nvPr/>
        </p:nvSpPr>
        <p:spPr>
          <a:xfrm>
            <a:off x="6576948" y="4145462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진단결과 송신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49BD5DF-7495-4673-A1F2-23EF96585051}"/>
              </a:ext>
            </a:extLst>
          </p:cNvPr>
          <p:cNvSpPr txBox="1"/>
          <p:nvPr/>
        </p:nvSpPr>
        <p:spPr>
          <a:xfrm>
            <a:off x="597356" y="3741891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F0FAA2-0AC2-416F-B34E-E1FD233F898D}"/>
              </a:ext>
            </a:extLst>
          </p:cNvPr>
          <p:cNvSpPr txBox="1"/>
          <p:nvPr/>
        </p:nvSpPr>
        <p:spPr>
          <a:xfrm>
            <a:off x="3472277" y="325497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5DAA67E-6A7E-41CA-9199-B0CB33696FA8}"/>
              </a:ext>
            </a:extLst>
          </p:cNvPr>
          <p:cNvSpPr txBox="1"/>
          <p:nvPr/>
        </p:nvSpPr>
        <p:spPr>
          <a:xfrm>
            <a:off x="642262" y="3792940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송신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6D0A96-6B33-4497-A3C5-0C12B7DF03DE}"/>
              </a:ext>
            </a:extLst>
          </p:cNvPr>
          <p:cNvSpPr txBox="1"/>
          <p:nvPr/>
        </p:nvSpPr>
        <p:spPr>
          <a:xfrm>
            <a:off x="3519462" y="3306266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ko-KR" altLang="en-US" dirty="0"/>
              <a:t>센서 </a:t>
            </a:r>
            <a:r>
              <a:rPr lang="en-US" altLang="ko-KR" dirty="0"/>
              <a:t>Raw </a:t>
            </a:r>
            <a:r>
              <a:rPr lang="ko-KR" altLang="en-US" dirty="0"/>
              <a:t>데이터 수신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301215-E233-4DAF-BEB3-1C263D591A3B}"/>
              </a:ext>
            </a:extLst>
          </p:cNvPr>
          <p:cNvSpPr txBox="1"/>
          <p:nvPr/>
        </p:nvSpPr>
        <p:spPr>
          <a:xfrm>
            <a:off x="6605774" y="4179477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 결과 송신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1877594-0D45-43DC-BCCB-1D4163B305D5}"/>
              </a:ext>
            </a:extLst>
          </p:cNvPr>
          <p:cNvSpPr txBox="1"/>
          <p:nvPr/>
        </p:nvSpPr>
        <p:spPr>
          <a:xfrm>
            <a:off x="8127766" y="3232357"/>
            <a:ext cx="1152000" cy="28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000">
                <a:latin typeface="서울한강 장체L" panose="02020503020101020101" pitchFamily="18" charset="-127"/>
                <a:ea typeface="서울한강 장체L" panose="02020503020101020101" pitchFamily="18" charset="-127"/>
              </a:defRPr>
            </a:lvl1pPr>
          </a:lstStyle>
          <a:p>
            <a:r>
              <a:rPr lang="en-US" altLang="ko-KR" dirty="0"/>
              <a:t>Local </a:t>
            </a:r>
            <a:r>
              <a:rPr lang="ko-KR" altLang="en-US" dirty="0"/>
              <a:t>진단 결과 수신</a:t>
            </a: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A152A6BF-68B0-4DC3-8AD6-104904E120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1" r="19760"/>
          <a:stretch/>
        </p:blipFill>
        <p:spPr>
          <a:xfrm>
            <a:off x="7449061" y="4604826"/>
            <a:ext cx="145126" cy="2810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99F291C-69F5-47C5-B5B2-6E2C620C54C6}"/>
              </a:ext>
            </a:extLst>
          </p:cNvPr>
          <p:cNvSpPr txBox="1"/>
          <p:nvPr/>
        </p:nvSpPr>
        <p:spPr>
          <a:xfrm>
            <a:off x="6538543" y="4577462"/>
            <a:ext cx="45044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모바일 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2B36705-5F3B-43C1-8072-B1B6F602A80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8614" y="2282564"/>
            <a:ext cx="663742" cy="459714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12298030-7AE8-4855-84BE-2E0C18BF033D}"/>
              </a:ext>
            </a:extLst>
          </p:cNvPr>
          <p:cNvSpPr txBox="1"/>
          <p:nvPr/>
        </p:nvSpPr>
        <p:spPr>
          <a:xfrm>
            <a:off x="8729572" y="2721678"/>
            <a:ext cx="195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>
                <a:latin typeface="서울한강 장체L" panose="02020503020101020101" pitchFamily="18" charset="-127"/>
                <a:ea typeface="서울한강 장체L" panose="02020503020101020101" pitchFamily="18" charset="-127"/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31860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26B5BD5-39A1-49D0-9132-C62916FD4A7D}"/>
              </a:ext>
            </a:extLst>
          </p:cNvPr>
          <p:cNvGrpSpPr/>
          <p:nvPr/>
        </p:nvGrpSpPr>
        <p:grpSpPr>
          <a:xfrm>
            <a:off x="908050" y="752121"/>
            <a:ext cx="8089900" cy="5353758"/>
            <a:chOff x="908050" y="752121"/>
            <a:chExt cx="8089900" cy="5353758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F02B8440-71A4-49E6-9A57-49E4843F8552}"/>
                </a:ext>
              </a:extLst>
            </p:cNvPr>
            <p:cNvSpPr/>
            <p:nvPr/>
          </p:nvSpPr>
          <p:spPr>
            <a:xfrm>
              <a:off x="908050" y="752121"/>
              <a:ext cx="8089900" cy="5353758"/>
            </a:xfrm>
            <a:prstGeom prst="roundRect">
              <a:avLst>
                <a:gd name="adj" fmla="val 7297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F4ABB6-67C7-481D-AC91-833C6D6A8B8A}"/>
                </a:ext>
              </a:extLst>
            </p:cNvPr>
            <p:cNvSpPr txBox="1"/>
            <p:nvPr/>
          </p:nvSpPr>
          <p:spPr>
            <a:xfrm>
              <a:off x="1585732" y="823994"/>
              <a:ext cx="67345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Sensor Data Monitoring and Analysis System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1545A2B-7932-4BBF-9648-C042D1721F26}"/>
                </a:ext>
              </a:extLst>
            </p:cNvPr>
            <p:cNvGrpSpPr/>
            <p:nvPr/>
          </p:nvGrpSpPr>
          <p:grpSpPr>
            <a:xfrm>
              <a:off x="1406990" y="5409582"/>
              <a:ext cx="7092021" cy="400110"/>
              <a:chOff x="1415959" y="5521211"/>
              <a:chExt cx="7092021" cy="40011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43B094-D924-4906-B35B-080D1AB7CB6C}"/>
                  </a:ext>
                </a:extLst>
              </p:cNvPr>
              <p:cNvSpPr txBox="1"/>
              <p:nvPr/>
            </p:nvSpPr>
            <p:spPr>
              <a:xfrm>
                <a:off x="1415959" y="5521211"/>
                <a:ext cx="1008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Sensor</a:t>
                </a:r>
                <a:endParaRPr lang="ko-KR" altLang="en-US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6D22CB-042E-4A2F-820B-D4DEC16C45BB}"/>
                  </a:ext>
                </a:extLst>
              </p:cNvPr>
              <p:cNvSpPr txBox="1"/>
              <p:nvPr/>
            </p:nvSpPr>
            <p:spPr>
              <a:xfrm>
                <a:off x="3550528" y="5521211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Edge-device</a:t>
                </a:r>
                <a:endParaRPr lang="ko-KR" altLang="en-US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17C7EF-FEA3-4EF5-9E79-D072756FDC31}"/>
                  </a:ext>
                </a:extLst>
              </p:cNvPr>
              <p:cNvSpPr txBox="1"/>
              <p:nvPr/>
            </p:nvSpPr>
            <p:spPr>
              <a:xfrm>
                <a:off x="6843742" y="5521211"/>
                <a:ext cx="1664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SaaS Server</a:t>
                </a:r>
                <a:endParaRPr lang="ko-KR" altLang="en-US" sz="20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9" name="화살표: 왼쪽/오른쪽 28">
                <a:extLst>
                  <a:ext uri="{FF2B5EF4-FFF2-40B4-BE49-F238E27FC236}">
                    <a16:creationId xmlns:a16="http://schemas.microsoft.com/office/drawing/2014/main" id="{371156A5-20CE-491A-BCA8-3FD09FEA0C6A}"/>
                  </a:ext>
                </a:extLst>
              </p:cNvPr>
              <p:cNvSpPr/>
              <p:nvPr/>
            </p:nvSpPr>
            <p:spPr>
              <a:xfrm>
                <a:off x="2379472" y="5591620"/>
                <a:ext cx="1216152" cy="259292"/>
              </a:xfrm>
              <a:prstGeom prst="leftRightArrow">
                <a:avLst>
                  <a:gd name="adj1" fmla="val 64694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1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Sensor network</a:t>
                </a:r>
                <a:endParaRPr lang="ko-KR" altLang="en-US" sz="11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63" name="화살표: 왼쪽/오른쪽 62">
                <a:extLst>
                  <a:ext uri="{FF2B5EF4-FFF2-40B4-BE49-F238E27FC236}">
                    <a16:creationId xmlns:a16="http://schemas.microsoft.com/office/drawing/2014/main" id="{0745DEF7-70C5-4396-939B-AC1F4031335F}"/>
                  </a:ext>
                </a:extLst>
              </p:cNvPr>
              <p:cNvSpPr/>
              <p:nvPr/>
            </p:nvSpPr>
            <p:spPr>
              <a:xfrm>
                <a:off x="5139213" y="5591620"/>
                <a:ext cx="1749626" cy="259292"/>
              </a:xfrm>
              <a:prstGeom prst="leftRightArrow">
                <a:avLst>
                  <a:gd name="adj1" fmla="val 64694"/>
                  <a:gd name="adj2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1400" spc="1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Internet</a:t>
                </a:r>
                <a:endParaRPr lang="ko-KR" altLang="en-US" sz="1400" spc="1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6A599C3-98C1-4F75-B4BC-F1992B604D2C}"/>
                </a:ext>
              </a:extLst>
            </p:cNvPr>
            <p:cNvGrpSpPr/>
            <p:nvPr/>
          </p:nvGrpSpPr>
          <p:grpSpPr>
            <a:xfrm>
              <a:off x="1466635" y="1539787"/>
              <a:ext cx="6897419" cy="3429674"/>
              <a:chOff x="1466635" y="1539787"/>
              <a:chExt cx="6897419" cy="3429674"/>
            </a:xfrm>
          </p:grpSpPr>
          <p:pic>
            <p:nvPicPr>
              <p:cNvPr id="74" name="그림 73" descr="텍스트, 표지판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CF4759D-924A-4F18-BE35-AEE31A6B9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635" y="2798500"/>
                <a:ext cx="1173488" cy="783891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423F90CD-5B9E-412D-AD42-2729E2CDC4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635" y="4028403"/>
                <a:ext cx="1173488" cy="941058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CAE313A0-87A7-4235-8B4A-20D615A61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6635" y="1539787"/>
                <a:ext cx="1173488" cy="843264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F9A9BF1-6278-4D61-8EDD-709A180DD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87" y="3016535"/>
                <a:ext cx="444471" cy="347821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BE3B67DE-6165-43F9-8992-2A717ED05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87" y="1787509"/>
                <a:ext cx="444471" cy="347821"/>
              </a:xfrm>
              <a:prstGeom prst="rect">
                <a:avLst/>
              </a:prstGeom>
            </p:spPr>
          </p:pic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54B22D31-4B24-42F6-B67C-19E6DC5B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7887" y="4325022"/>
                <a:ext cx="444471" cy="347821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8666601A-79CC-47A2-88CE-7F29AA7F22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479" b="15465"/>
              <a:stretch/>
            </p:blipFill>
            <p:spPr>
              <a:xfrm flipH="1">
                <a:off x="5216231" y="2744433"/>
                <a:ext cx="980365" cy="892024"/>
              </a:xfrm>
              <a:prstGeom prst="rect">
                <a:avLst/>
              </a:prstGeom>
            </p:spPr>
          </p:pic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80E20D7-997F-46F9-889F-73D6112A87F1}"/>
                  </a:ext>
                </a:extLst>
              </p:cNvPr>
              <p:cNvCxnSpPr>
                <a:cxnSpLocks/>
                <a:stCxn id="26" idx="3"/>
                <a:endCxn id="100" idx="0"/>
              </p:cNvCxnSpPr>
              <p:nvPr/>
            </p:nvCxnSpPr>
            <p:spPr>
              <a:xfrm>
                <a:off x="4232939" y="1961419"/>
                <a:ext cx="1473474" cy="783014"/>
              </a:xfrm>
              <a:prstGeom prst="curvedConnector2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4CBAFEA-B8C8-4869-8FC3-2ADAD7C1E77A}"/>
                  </a:ext>
                </a:extLst>
              </p:cNvPr>
              <p:cNvCxnSpPr>
                <a:cxnSpLocks/>
                <a:stCxn id="3" idx="3"/>
                <a:endCxn id="100" idx="2"/>
              </p:cNvCxnSpPr>
              <p:nvPr/>
            </p:nvCxnSpPr>
            <p:spPr>
              <a:xfrm flipV="1">
                <a:off x="4232939" y="3636457"/>
                <a:ext cx="1473474" cy="862475"/>
              </a:xfrm>
              <a:prstGeom prst="curvedConnector2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2">
                <a:extLst>
                  <a:ext uri="{FF2B5EF4-FFF2-40B4-BE49-F238E27FC236}">
                    <a16:creationId xmlns:a16="http://schemas.microsoft.com/office/drawing/2014/main" id="{5F9F6B15-EF72-481F-8CB8-54B81046CF12}"/>
                  </a:ext>
                </a:extLst>
              </p:cNvPr>
              <p:cNvCxnSpPr>
                <a:cxnSpLocks/>
                <a:stCxn id="25" idx="3"/>
                <a:endCxn id="100" idx="3"/>
              </p:cNvCxnSpPr>
              <p:nvPr/>
            </p:nvCxnSpPr>
            <p:spPr>
              <a:xfrm>
                <a:off x="4232939" y="3190445"/>
                <a:ext cx="983292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2">
                <a:extLst>
                  <a:ext uri="{FF2B5EF4-FFF2-40B4-BE49-F238E27FC236}">
                    <a16:creationId xmlns:a16="http://schemas.microsoft.com/office/drawing/2014/main" id="{BE6CCB48-6FF0-45CC-812C-1AF4BC3E5D9C}"/>
                  </a:ext>
                </a:extLst>
              </p:cNvPr>
              <p:cNvCxnSpPr>
                <a:cxnSpLocks/>
                <a:stCxn id="100" idx="1"/>
              </p:cNvCxnSpPr>
              <p:nvPr/>
            </p:nvCxnSpPr>
            <p:spPr>
              <a:xfrm>
                <a:off x="6196596" y="3190445"/>
                <a:ext cx="858130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62AAE3-8544-43EC-8D20-FEC7CE091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3415" y="4194170"/>
                <a:ext cx="609524" cy="60952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8D2CF26C-0AE3-423B-9ADA-C07972720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3415" y="2885683"/>
                <a:ext cx="609524" cy="609524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5DFE149-C2D1-4BF7-B21E-2FFE03E49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3415" y="1656657"/>
                <a:ext cx="609524" cy="609524"/>
              </a:xfrm>
              <a:prstGeom prst="rect">
                <a:avLst/>
              </a:prstGeom>
            </p:spPr>
          </p:pic>
          <p:cxnSp>
            <p:nvCxnSpPr>
              <p:cNvPr id="30" name="직선 연결선 12">
                <a:extLst>
                  <a:ext uri="{FF2B5EF4-FFF2-40B4-BE49-F238E27FC236}">
                    <a16:creationId xmlns:a16="http://schemas.microsoft.com/office/drawing/2014/main" id="{1011765C-90E0-4BA4-BE6D-FA513B3ED172}"/>
                  </a:ext>
                </a:extLst>
              </p:cNvPr>
              <p:cNvCxnSpPr>
                <a:cxnSpLocks/>
                <a:stCxn id="5" idx="3"/>
                <a:endCxn id="25" idx="1"/>
              </p:cNvCxnSpPr>
              <p:nvPr/>
            </p:nvCxnSpPr>
            <p:spPr>
              <a:xfrm flipV="1">
                <a:off x="2862358" y="3190445"/>
                <a:ext cx="761057" cy="1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12">
                <a:extLst>
                  <a:ext uri="{FF2B5EF4-FFF2-40B4-BE49-F238E27FC236}">
                    <a16:creationId xmlns:a16="http://schemas.microsoft.com/office/drawing/2014/main" id="{0318F0B0-7AE5-435B-8BF5-5BC589A1E30B}"/>
                  </a:ext>
                </a:extLst>
              </p:cNvPr>
              <p:cNvCxnSpPr>
                <a:cxnSpLocks/>
                <a:stCxn id="93" idx="3"/>
                <a:endCxn id="26" idx="1"/>
              </p:cNvCxnSpPr>
              <p:nvPr/>
            </p:nvCxnSpPr>
            <p:spPr>
              <a:xfrm flipV="1">
                <a:off x="2862358" y="1961419"/>
                <a:ext cx="761057" cy="1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12">
                <a:extLst>
                  <a:ext uri="{FF2B5EF4-FFF2-40B4-BE49-F238E27FC236}">
                    <a16:creationId xmlns:a16="http://schemas.microsoft.com/office/drawing/2014/main" id="{1F69E04A-8E35-4292-A4A2-FBC26A2BF355}"/>
                  </a:ext>
                </a:extLst>
              </p:cNvPr>
              <p:cNvCxnSpPr>
                <a:cxnSpLocks/>
                <a:stCxn id="98" idx="3"/>
                <a:endCxn id="3" idx="1"/>
              </p:cNvCxnSpPr>
              <p:nvPr/>
            </p:nvCxnSpPr>
            <p:spPr>
              <a:xfrm flipV="1">
                <a:off x="2862358" y="4498932"/>
                <a:ext cx="761057" cy="1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A282A12-791F-407E-8A59-2A09FF21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721" y="3011851"/>
                <a:ext cx="227625" cy="345827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AB3F3F4-097E-4201-9A07-455787F64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9008" y="2647949"/>
                <a:ext cx="571715" cy="643597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2C93A186-B27B-43BE-820A-B42DB936F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2339" y="2647949"/>
                <a:ext cx="571715" cy="643597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13F4B97-1763-45B4-9273-1648859C92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1975" y="3291547"/>
                <a:ext cx="760727" cy="506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86493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3310</TotalTime>
  <Words>397</Words>
  <Application>Microsoft Office PowerPoint</Application>
  <PresentationFormat>A4 용지(210x297mm)</PresentationFormat>
  <Paragraphs>89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8" baseType="lpstr">
      <vt:lpstr>서울한강체 M</vt:lpstr>
      <vt:lpstr>Aharoni</vt:lpstr>
      <vt:lpstr>맑은 고딕</vt:lpstr>
      <vt:lpstr>서울한강 장체L</vt:lpstr>
      <vt:lpstr>Arial Nova Cond</vt:lpstr>
      <vt:lpstr>서울한강체 L</vt:lpstr>
      <vt:lpstr>Calibri Light</vt:lpstr>
      <vt:lpstr>HY헤드라인M</vt:lpstr>
      <vt:lpstr>Wingdings 2</vt:lpstr>
      <vt:lpstr>Arial</vt:lpstr>
      <vt:lpstr>굴림</vt:lpstr>
      <vt:lpstr>Wingdings</vt:lpstr>
      <vt:lpstr>서울한강체 B</vt:lpstr>
      <vt:lpstr>Calibri</vt:lpstr>
      <vt:lpstr>HDOfficeLightV0</vt:lpstr>
      <vt:lpstr>센서 데이터 분석 시스템</vt:lpstr>
      <vt:lpstr>개발의 목표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Data Monitoring &amp; Analysis</dc:title>
  <dc:creator>Inho Byun</dc:creator>
  <cp:lastModifiedBy>Byun Inho</cp:lastModifiedBy>
  <cp:revision>38</cp:revision>
  <dcterms:created xsi:type="dcterms:W3CDTF">2020-07-13T02:51:12Z</dcterms:created>
  <dcterms:modified xsi:type="dcterms:W3CDTF">2020-11-04T12:27:42Z</dcterms:modified>
</cp:coreProperties>
</file>